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9" r:id="rId1"/>
    <p:sldMasterId id="2147483751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11520488" cy="6480175"/>
  <p:notesSz cx="6858000" cy="9144000"/>
  <p:embeddedFontLst>
    <p:embeddedFont>
      <p:font typeface="Nunito Sans" pitchFamily="2" charset="77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52520D4-DD50-4ED1-ADD0-061219934B0F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19D"/>
    <a:srgbClr val="507392"/>
    <a:srgbClr val="480027"/>
    <a:srgbClr val="8E24AA"/>
    <a:srgbClr val="E64A19"/>
    <a:srgbClr val="D81B60"/>
    <a:srgbClr val="9E0A0E"/>
    <a:srgbClr val="FF0000"/>
    <a:srgbClr val="E4491D"/>
    <a:srgbClr val="6A6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00" autoAdjust="0"/>
  </p:normalViewPr>
  <p:slideViewPr>
    <p:cSldViewPr snapToGrid="0">
      <p:cViewPr varScale="1">
        <p:scale>
          <a:sx n="112" d="100"/>
          <a:sy n="112" d="100"/>
        </p:scale>
        <p:origin x="848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9" d="100"/>
          <a:sy n="119" d="100"/>
        </p:scale>
        <p:origin x="4136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5DA02-8E78-2086-6470-14C0520574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dirty="0">
              <a:latin typeface="Nunito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8B95E-6325-D3D5-4304-8B5CF7ED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DB8C4-FAFC-4F9B-8DE4-4276E3082BF3}" type="datetimeFigureOut">
              <a:rPr lang="lv-LV" smtClean="0">
                <a:latin typeface="Nunito Sans" pitchFamily="2" charset="0"/>
              </a:rPr>
              <a:t>11.04.25</a:t>
            </a:fld>
            <a:endParaRPr lang="lv-LV" dirty="0">
              <a:latin typeface="Nunito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9ED51-BD1A-4A75-F842-8932142267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dirty="0">
              <a:latin typeface="Nunito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F3AB2-5020-C529-255A-8324533BE2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B4AAA-9A2E-475D-ABAD-B9911E12B874}" type="slidenum">
              <a:rPr lang="lv-LV" smtClean="0">
                <a:latin typeface="Nunito Sans" pitchFamily="2" charset="0"/>
              </a:rPr>
              <a:t>‹#›</a:t>
            </a:fld>
            <a:endParaRPr lang="lv-LV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306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unito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unito Sans" pitchFamily="2" charset="0"/>
              </a:defRPr>
            </a:lvl1pPr>
          </a:lstStyle>
          <a:p>
            <a:fld id="{44E67C24-682A-4AD8-AC70-4D3E0D27530F}" type="datetimeFigureOut">
              <a:rPr lang="en-US" smtClean="0"/>
              <a:pPr/>
              <a:t>4/11/25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unito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unito Sans" pitchFamily="2" charset="0"/>
              </a:defRPr>
            </a:lvl1pPr>
          </a:lstStyle>
          <a:p>
            <a:fld id="{988E0380-5860-4158-A9B2-0C2E4A4BEE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Nunito Sans" pitchFamily="2" charset="0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18" Type="http://schemas.openxmlformats.org/officeDocument/2006/relationships/image" Target="../media/image12.png"/><Relationship Id="rId3" Type="http://schemas.openxmlformats.org/officeDocument/2006/relationships/hyperlink" Target="https://www.facebook.com/RISEBA.LV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www.linkedin.com/school/riseba-university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risebauniversity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hyperlink" Target="https://twitter.com/RISEBA_LV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@risebaweb" TargetMode="External"/><Relationship Id="rId14" Type="http://schemas.openxmlformats.org/officeDocument/2006/relationships/image" Target="../media/image22.sv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https://www.facebook.com/RISEBA.LV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www.linkedin.com/school/riseba-university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risebauniversity/" TargetMode="External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5" Type="http://schemas.openxmlformats.org/officeDocument/2006/relationships/hyperlink" Target="https://twitter.com/RISEBA_LV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hyperlink" Target="https://www.youtube.com/@risebaweb" TargetMode="External"/><Relationship Id="rId14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mata titul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lv-LV" noProof="0" dirty="0"/>
              <a:t>Tēma vai apakšvirsraksts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6F42E-C128-96F4-CED3-D594EF709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" y="4493383"/>
            <a:ext cx="11520488" cy="36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/>
              <a:t>Vārds Uzvārds amats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90AD8E-5F87-AF49-A758-13833E1A9648}"/>
              </a:ext>
            </a:extLst>
          </p:cNvPr>
          <p:cNvGrpSpPr/>
          <p:nvPr userDrawn="1"/>
        </p:nvGrpSpPr>
        <p:grpSpPr>
          <a:xfrm>
            <a:off x="7413787" y="5303326"/>
            <a:ext cx="3671936" cy="773809"/>
            <a:chOff x="6252585" y="5303326"/>
            <a:chExt cx="3671936" cy="77380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C2082A-6BF6-F085-4F93-F9B63314C2DF}"/>
                </a:ext>
              </a:extLst>
            </p:cNvPr>
            <p:cNvSpPr txBox="1"/>
            <p:nvPr userDrawn="1"/>
          </p:nvSpPr>
          <p:spPr>
            <a:xfrm>
              <a:off x="6252585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PARTNERI:</a:t>
              </a:r>
            </a:p>
          </p:txBody>
        </p:sp>
        <p:pic>
          <p:nvPicPr>
            <p:cNvPr id="45" name="Picture 44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43E2665C-E584-11D6-2166-6B28BAE530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46" name="Picture 45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0563CD9F-790E-0DAB-E426-B2DA229FEA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47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A7ADFE44-7BD6-0738-0BFE-FE70361B06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FA898D7-0D22-3089-0360-9FF8AF375A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41886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E53CD99-ECB0-A238-B666-A190E13F0878}"/>
              </a:ext>
            </a:extLst>
          </p:cNvPr>
          <p:cNvGrpSpPr/>
          <p:nvPr userDrawn="1"/>
        </p:nvGrpSpPr>
        <p:grpSpPr>
          <a:xfrm>
            <a:off x="3658191" y="5303326"/>
            <a:ext cx="3123114" cy="1001291"/>
            <a:chOff x="2671909" y="5303326"/>
            <a:chExt cx="3123114" cy="100129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08BA8F2-F120-1321-70AB-E7A0F5634C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99" r="-1"/>
            <a:stretch/>
          </p:blipFill>
          <p:spPr>
            <a:xfrm>
              <a:off x="2671909" y="5677435"/>
              <a:ext cx="679040" cy="592612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CD5BD5-22D0-0220-5AEF-95827398947F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STUDIJU VIRZIENU AKREDITĀCIJAS:</a:t>
              </a:r>
            </a:p>
          </p:txBody>
        </p:sp>
        <p:pic>
          <p:nvPicPr>
            <p:cNvPr id="50" name="Picture 49" descr="A close-up of a logo&#10;&#10;Description automatically generated">
              <a:extLst>
                <a:ext uri="{FF2B5EF4-FFF2-40B4-BE49-F238E27FC236}">
                  <a16:creationId xmlns:a16="http://schemas.microsoft.com/office/drawing/2014/main" id="{59B3A26C-CD98-0231-D9BE-A3A25E70A1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51" name="Picture 50" descr="A logo with text on it&#10;&#10;Description automatically generated">
              <a:extLst>
                <a:ext uri="{FF2B5EF4-FFF2-40B4-BE49-F238E27FC236}">
                  <a16:creationId xmlns:a16="http://schemas.microsoft.com/office/drawing/2014/main" id="{3A46C672-C4E2-EFAD-345B-2C2169524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52" name="Picture 51" descr="A logo with text on it&#10;&#10;Description automatically generated">
              <a:extLst>
                <a:ext uri="{FF2B5EF4-FFF2-40B4-BE49-F238E27FC236}">
                  <a16:creationId xmlns:a16="http://schemas.microsoft.com/office/drawing/2014/main" id="{79175A07-DF96-6485-1E0A-29B28E46D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1C0255A-BA2D-B802-2F82-A35F6B504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977F52CA-5D32-95D5-D8ED-F9430BBAA47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0" y="2514599"/>
            <a:ext cx="11520488" cy="1440000"/>
          </a:xfrm>
          <a:solidFill>
            <a:srgbClr val="507392"/>
          </a:solidFill>
          <a:ln w="1270">
            <a:solidFill>
              <a:srgbClr val="50739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noProof="0" dirty="0"/>
              <a:t>GALVENAIS VIRSRAKSTS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FD14FB-AB5F-AAA3-F290-8FD595F97119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1040A15-38E9-E2EF-2BCA-213597B49A63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 fontScale="92500"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APBALVOJUMI: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EC4AE2-7D63-D825-2EFF-8EE5500A6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logo with text on it&#10;&#10;Description automatically generated">
              <a:extLst>
                <a:ext uri="{FF2B5EF4-FFF2-40B4-BE49-F238E27FC236}">
                  <a16:creationId xmlns:a16="http://schemas.microsoft.com/office/drawing/2014/main" id="{76EF0679-74DD-CC9D-1311-DBD0913DF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9" name="Picture 8" descr="A purple and white logo&#10;&#10;Description automatically generated">
              <a:extLst>
                <a:ext uri="{FF2B5EF4-FFF2-40B4-BE49-F238E27FC236}">
                  <a16:creationId xmlns:a16="http://schemas.microsoft.com/office/drawing/2014/main" id="{5F61D272-AA24-C144-BD92-5B87B0159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" y="5627758"/>
              <a:ext cx="932180" cy="484103"/>
            </a:xfrm>
            <a:prstGeom prst="rect">
              <a:avLst/>
            </a:prstGeom>
          </p:spPr>
        </p:pic>
      </p:grpSp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2941E4F5-2A4E-465F-C267-959ED27298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57" y="17780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3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079500"/>
            <a:ext cx="3600000" cy="5038847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04688" y="1079500"/>
            <a:ext cx="6984000" cy="5038848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91831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65" y="1079499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15038" y="1079499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6688" y="1080450"/>
            <a:ext cx="3492000" cy="504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574539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satura bloki ar virsrakst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7067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1873" y="1870671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8932" y="187058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285787-5DA0-EFC3-005C-80F58EE695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180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A8EC3F-DCF6-4A6B-32B1-492F511C494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0098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582AE6-6FCB-35C0-F6B2-4A1A054677D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021873" y="1079499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765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3 dažādi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830749"/>
            <a:ext cx="5262880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595A28-1A8F-65B1-CF1A-932B790B72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25810" y="2830749"/>
            <a:ext cx="5262877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C573F-B7FF-BF59-0800-43EE1F28C1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257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4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832248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83547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skaidrojum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9080-3CBB-2C78-093A-5342264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4008"/>
            <a:ext cx="4150359" cy="1883552"/>
          </a:xfrm>
          <a:prstGeom prst="rect">
            <a:avLst/>
          </a:prstGeom>
        </p:spPr>
        <p:txBody>
          <a:bodyPr lIns="180000" tIns="72000" bIns="72000" anchor="b"/>
          <a:lstStyle>
            <a:lvl1pPr>
              <a:defRPr sz="3200"/>
            </a:lvl1pPr>
          </a:lstStyle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AB06-FF4B-53E1-2297-A3A958AD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1" y="1079500"/>
            <a:ext cx="6410007" cy="50388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735A5-A782-7A14-167A-D59E4248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164080"/>
            <a:ext cx="4150360" cy="3955734"/>
          </a:xfrm>
        </p:spPr>
        <p:txBody>
          <a:bodyPr l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4BED-0E10-C6EF-1A4A-FFD2F25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58193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a 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533F-339E-7E15-10D2-9FE8B88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40137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aļas ievad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70"/>
            <a:ext cx="9132320" cy="64872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-4434" y="2255988"/>
            <a:ext cx="11524921" cy="1980000"/>
          </a:xfrm>
          <a:prstGeom prst="rect">
            <a:avLst/>
          </a:prstGeom>
          <a:solidFill>
            <a:srgbClr val="50739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2B427E-24D7-1BD7-366E-A7FC2F119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000" y="5189074"/>
            <a:ext cx="2244186" cy="338014"/>
          </a:xfrm>
          <a:solidFill>
            <a:schemeClr val="bg1">
              <a:lumMod val="95000"/>
            </a:schemeClr>
          </a:solidFill>
        </p:spPr>
        <p:txBody>
          <a:bodyPr vert="horz" lIns="360000" tIns="72000" bIns="72000" anchor="ctr" anchorCtr="0">
            <a:noAutofit/>
          </a:bodyPr>
          <a:lstStyle>
            <a:lvl1pPr marL="0" indent="0" algn="l">
              <a:buNone/>
              <a:defRPr sz="1800" b="1">
                <a:solidFill>
                  <a:schemeClr val="accent1">
                    <a:alpha val="8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www.riseba.lv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4C372-2D89-27C8-FA9D-55334FCE02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701574"/>
            <a:ext cx="1065688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89875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noProof="0" dirty="0"/>
              <a:t>NĀKAMĀ SADAĻA</a:t>
            </a:r>
          </a:p>
        </p:txBody>
      </p:sp>
      <p:pic>
        <p:nvPicPr>
          <p:cNvPr id="9" name="Picture 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C5927D1-2F52-E413-9670-99900FDA6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07" y="498125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8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trim attēl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1F124E-5E77-4113-B5A1-D126BD0E74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1180" y="1216533"/>
            <a:ext cx="3028734" cy="3028685"/>
          </a:xfrm>
          <a:custGeom>
            <a:avLst/>
            <a:gdLst>
              <a:gd name="connsiteX0" fmla="*/ 1602637 w 3205274"/>
              <a:gd name="connsiteY0" fmla="*/ 0 h 3205272"/>
              <a:gd name="connsiteX1" fmla="*/ 3205274 w 3205274"/>
              <a:gd name="connsiteY1" fmla="*/ 1602636 h 3205272"/>
              <a:gd name="connsiteX2" fmla="*/ 1602637 w 3205274"/>
              <a:gd name="connsiteY2" fmla="*/ 3205272 h 3205272"/>
              <a:gd name="connsiteX3" fmla="*/ 0 w 3205274"/>
              <a:gd name="connsiteY3" fmla="*/ 1602636 h 3205272"/>
              <a:gd name="connsiteX4" fmla="*/ 1602637 w 3205274"/>
              <a:gd name="connsiteY4" fmla="*/ 0 h 32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274" h="3205272">
                <a:moveTo>
                  <a:pt x="1602637" y="0"/>
                </a:moveTo>
                <a:cubicBezTo>
                  <a:pt x="2487749" y="0"/>
                  <a:pt x="3205274" y="717525"/>
                  <a:pt x="3205274" y="1602636"/>
                </a:cubicBezTo>
                <a:cubicBezTo>
                  <a:pt x="3205274" y="2487747"/>
                  <a:pt x="2487749" y="3205272"/>
                  <a:pt x="1602637" y="3205272"/>
                </a:cubicBezTo>
                <a:cubicBezTo>
                  <a:pt x="717525" y="3205272"/>
                  <a:pt x="0" y="2487747"/>
                  <a:pt x="0" y="1602636"/>
                </a:cubicBezTo>
                <a:cubicBezTo>
                  <a:pt x="0" y="717525"/>
                  <a:pt x="717525" y="0"/>
                  <a:pt x="160263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52AF0-BFE6-28BC-DA34-25BEE269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8E9D3-E2A2-F380-433E-E7686F31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942C83C-CD6C-4C60-8D1A-3291B922EE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96135" y="3674414"/>
            <a:ext cx="2371843" cy="2371806"/>
          </a:xfrm>
          <a:custGeom>
            <a:avLst/>
            <a:gdLst>
              <a:gd name="connsiteX0" fmla="*/ 1255047 w 2510094"/>
              <a:gd name="connsiteY0" fmla="*/ 0 h 2510094"/>
              <a:gd name="connsiteX1" fmla="*/ 2510094 w 2510094"/>
              <a:gd name="connsiteY1" fmla="*/ 1255047 h 2510094"/>
              <a:gd name="connsiteX2" fmla="*/ 1255047 w 2510094"/>
              <a:gd name="connsiteY2" fmla="*/ 2510094 h 2510094"/>
              <a:gd name="connsiteX3" fmla="*/ 0 w 2510094"/>
              <a:gd name="connsiteY3" fmla="*/ 1255047 h 2510094"/>
              <a:gd name="connsiteX4" fmla="*/ 1255047 w 2510094"/>
              <a:gd name="connsiteY4" fmla="*/ 0 h 25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94" h="2510094">
                <a:moveTo>
                  <a:pt x="1255047" y="0"/>
                </a:moveTo>
                <a:cubicBezTo>
                  <a:pt x="1948190" y="0"/>
                  <a:pt x="2510094" y="561904"/>
                  <a:pt x="2510094" y="1255047"/>
                </a:cubicBezTo>
                <a:cubicBezTo>
                  <a:pt x="2510094" y="1948190"/>
                  <a:pt x="1948190" y="2510094"/>
                  <a:pt x="1255047" y="2510094"/>
                </a:cubicBezTo>
                <a:cubicBezTo>
                  <a:pt x="561904" y="2510094"/>
                  <a:pt x="0" y="1948190"/>
                  <a:pt x="0" y="1255047"/>
                </a:cubicBezTo>
                <a:cubicBezTo>
                  <a:pt x="0" y="561904"/>
                  <a:pt x="561904" y="0"/>
                  <a:pt x="125504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6ECBACA-C3AD-427E-85B8-D8F41EC076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9884" y="1833148"/>
            <a:ext cx="2508027" cy="2507988"/>
          </a:xfrm>
          <a:custGeom>
            <a:avLst/>
            <a:gdLst>
              <a:gd name="connsiteX0" fmla="*/ 1327108 w 2654216"/>
              <a:gd name="connsiteY0" fmla="*/ 0 h 2654216"/>
              <a:gd name="connsiteX1" fmla="*/ 2654216 w 2654216"/>
              <a:gd name="connsiteY1" fmla="*/ 1327108 h 2654216"/>
              <a:gd name="connsiteX2" fmla="*/ 1327108 w 2654216"/>
              <a:gd name="connsiteY2" fmla="*/ 2654216 h 2654216"/>
              <a:gd name="connsiteX3" fmla="*/ 0 w 2654216"/>
              <a:gd name="connsiteY3" fmla="*/ 1327108 h 2654216"/>
              <a:gd name="connsiteX4" fmla="*/ 1327108 w 2654216"/>
              <a:gd name="connsiteY4" fmla="*/ 0 h 26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216" h="2654216">
                <a:moveTo>
                  <a:pt x="1327108" y="0"/>
                </a:moveTo>
                <a:cubicBezTo>
                  <a:pt x="2060050" y="0"/>
                  <a:pt x="2654216" y="594166"/>
                  <a:pt x="2654216" y="1327108"/>
                </a:cubicBezTo>
                <a:cubicBezTo>
                  <a:pt x="2654216" y="2060050"/>
                  <a:pt x="2060050" y="2654216"/>
                  <a:pt x="1327108" y="2654216"/>
                </a:cubicBezTo>
                <a:cubicBezTo>
                  <a:pt x="594166" y="2654216"/>
                  <a:pt x="0" y="2060050"/>
                  <a:pt x="0" y="1327108"/>
                </a:cubicBezTo>
                <a:cubicBezTo>
                  <a:pt x="0" y="594166"/>
                  <a:pt x="594166" y="0"/>
                  <a:pt x="1327108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placeholder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923590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AAF3-B7BE-8A97-0885-6E0B5471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CE72E-DE58-6748-BC92-F1558B66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DF58D42-D8AE-4DD2-8B46-133235043F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507" y="1079500"/>
            <a:ext cx="5325531" cy="5040313"/>
          </a:xfrm>
          <a:custGeom>
            <a:avLst/>
            <a:gdLst>
              <a:gd name="connsiteX0" fmla="*/ 225442 w 4838854"/>
              <a:gd name="connsiteY0" fmla="*/ 0 h 5461000"/>
              <a:gd name="connsiteX1" fmla="*/ 4613412 w 4838854"/>
              <a:gd name="connsiteY1" fmla="*/ 0 h 5461000"/>
              <a:gd name="connsiteX2" fmla="*/ 4838854 w 4838854"/>
              <a:gd name="connsiteY2" fmla="*/ 225442 h 5461000"/>
              <a:gd name="connsiteX3" fmla="*/ 4838854 w 4838854"/>
              <a:gd name="connsiteY3" fmla="*/ 5235558 h 5461000"/>
              <a:gd name="connsiteX4" fmla="*/ 4613412 w 4838854"/>
              <a:gd name="connsiteY4" fmla="*/ 5461000 h 5461000"/>
              <a:gd name="connsiteX5" fmla="*/ 225442 w 4838854"/>
              <a:gd name="connsiteY5" fmla="*/ 5461000 h 5461000"/>
              <a:gd name="connsiteX6" fmla="*/ 0 w 4838854"/>
              <a:gd name="connsiteY6" fmla="*/ 5235558 h 5461000"/>
              <a:gd name="connsiteX7" fmla="*/ 0 w 4838854"/>
              <a:gd name="connsiteY7" fmla="*/ 225442 h 5461000"/>
              <a:gd name="connsiteX8" fmla="*/ 225442 w 4838854"/>
              <a:gd name="connsiteY8" fmla="*/ 0 h 5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8854" h="5461000">
                <a:moveTo>
                  <a:pt x="225442" y="0"/>
                </a:moveTo>
                <a:lnTo>
                  <a:pt x="4613412" y="0"/>
                </a:lnTo>
                <a:cubicBezTo>
                  <a:pt x="4737920" y="0"/>
                  <a:pt x="4838854" y="100934"/>
                  <a:pt x="4838854" y="225442"/>
                </a:cubicBezTo>
                <a:lnTo>
                  <a:pt x="4838854" y="5235558"/>
                </a:lnTo>
                <a:cubicBezTo>
                  <a:pt x="4838854" y="5360066"/>
                  <a:pt x="4737920" y="5461000"/>
                  <a:pt x="4613412" y="5461000"/>
                </a:cubicBezTo>
                <a:lnTo>
                  <a:pt x="225442" y="5461000"/>
                </a:lnTo>
                <a:cubicBezTo>
                  <a:pt x="100934" y="5461000"/>
                  <a:pt x="0" y="5360066"/>
                  <a:pt x="0" y="5235558"/>
                </a:cubicBezTo>
                <a:lnTo>
                  <a:pt x="0" y="225442"/>
                </a:lnTo>
                <a:cubicBezTo>
                  <a:pt x="0" y="100934"/>
                  <a:pt x="100934" y="0"/>
                  <a:pt x="225442" y="0"/>
                </a:cubicBez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</a:defRPr>
            </a:lvl1pPr>
          </a:lstStyle>
          <a:p>
            <a:r>
              <a:rPr lang="lv-LV" noProof="0" dirty="0" err="1"/>
              <a:t>Drag</a:t>
            </a:r>
            <a:r>
              <a:rPr lang="lv-LV" noProof="0" dirty="0"/>
              <a:t> </a:t>
            </a:r>
            <a:r>
              <a:rPr lang="lv-LV" noProof="0" dirty="0" err="1"/>
              <a:t>and</a:t>
            </a:r>
            <a:r>
              <a:rPr lang="lv-LV" noProof="0" dirty="0"/>
              <a:t> </a:t>
            </a:r>
            <a:r>
              <a:rPr lang="lv-LV" noProof="0" dirty="0" err="1"/>
              <a:t>Drop</a:t>
            </a:r>
            <a:r>
              <a:rPr lang="lv-LV" noProof="0" dirty="0"/>
              <a:t> </a:t>
            </a:r>
            <a:r>
              <a:rPr lang="lv-LV" noProof="0" dirty="0" err="1"/>
              <a:t>Image</a:t>
            </a:r>
            <a:r>
              <a:rPr lang="lv-LV" noProof="0" dirty="0"/>
              <a:t> </a:t>
            </a:r>
            <a:r>
              <a:rPr lang="lv-LV" noProof="0" dirty="0" err="1"/>
              <a:t>Here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1291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titul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1DD65-F9BA-CC26-DDB5-ABBE0A252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03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211F58-64C6-1C0C-5443-E02DFF7654CF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08BE1B-7796-CB11-FF68-95BBA423E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738AB5-3B9E-3929-49DD-0766FF6EE1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Amats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6E7F472-C9B8-799E-5BB2-4198265807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GALVENAIS VIRSRAKSTS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AC31E-93DA-64A4-57BC-07FCA7BD1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CDCDA5D-03E6-3BFC-5C00-4BE2885559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1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un 2 satura blok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B8F-BB37-11F7-0287-3EC9DD4F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291BA-2543-6DB7-0590-4DEDA7A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0D84C03A-658F-E5C2-45D7-88780F9361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5186" y="2292414"/>
            <a:ext cx="5866004" cy="2616071"/>
          </a:xfrm>
          <a:prstGeom prst="roundRect">
            <a:avLst>
              <a:gd name="adj" fmla="val 6259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Nunito Sans" pitchFamily="2" charset="0"/>
              </a:defRPr>
            </a:lvl1pPr>
          </a:lstStyle>
          <a:p>
            <a:pPr marL="0" lvl="0" indent="0">
              <a:buNone/>
            </a:pPr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889EF8-9923-8318-359C-83876BD0AC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1" y="4114800"/>
            <a:ext cx="4003039" cy="20050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 err="1"/>
              <a:t>Click</a:t>
            </a:r>
            <a:r>
              <a:rPr lang="lv-LV" noProof="0" dirty="0"/>
              <a:t> to </a:t>
            </a:r>
            <a:r>
              <a:rPr lang="lv-LV" noProof="0" dirty="0" err="1"/>
              <a:t>edit</a:t>
            </a:r>
            <a:r>
              <a:rPr lang="lv-LV" noProof="0" dirty="0"/>
              <a:t> </a:t>
            </a:r>
            <a:r>
              <a:rPr lang="lv-LV" noProof="0" dirty="0" err="1"/>
              <a:t>text</a:t>
            </a:r>
            <a:endParaRPr lang="lv-LV" noProof="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375ACB9-031A-373B-8806-2E239A5A6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85649" y="1081086"/>
            <a:ext cx="4003039" cy="20050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 err="1"/>
              <a:t>Click</a:t>
            </a:r>
            <a:r>
              <a:rPr lang="lv-LV" noProof="0" dirty="0"/>
              <a:t> to </a:t>
            </a:r>
            <a:r>
              <a:rPr lang="lv-LV" noProof="0" dirty="0" err="1"/>
              <a:t>edit</a:t>
            </a:r>
            <a:r>
              <a:rPr lang="lv-LV" noProof="0" dirty="0"/>
              <a:t> </a:t>
            </a:r>
            <a:r>
              <a:rPr lang="lv-LV" noProof="0" dirty="0" err="1"/>
              <a:t>text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716199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lāgota lapa ar attēlu datora ekrānā un 2 satura blok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3384-26B2-7BD7-437A-CD91E8B9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56BB2-F7B1-2532-BA17-58340DF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E51D4-EED3-37BC-66F7-370553E7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87360" y="2539033"/>
            <a:ext cx="5257755" cy="3001472"/>
          </a:xfrm>
          <a:prstGeom prst="rect">
            <a:avLst/>
          </a:prstGeom>
          <a:effectLst/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9A01B42-8C7F-B018-F4D7-ED25149D3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668" y="2761736"/>
            <a:ext cx="3603790" cy="2167862"/>
          </a:xfrm>
          <a:custGeom>
            <a:avLst/>
            <a:gdLst>
              <a:gd name="connsiteX0" fmla="*/ 0 w 3813850"/>
              <a:gd name="connsiteY0" fmla="*/ 0 h 2294259"/>
              <a:gd name="connsiteX1" fmla="*/ 3813850 w 3813850"/>
              <a:gd name="connsiteY1" fmla="*/ 0 h 2294259"/>
              <a:gd name="connsiteX2" fmla="*/ 3813850 w 3813850"/>
              <a:gd name="connsiteY2" fmla="*/ 2294259 h 2294259"/>
              <a:gd name="connsiteX3" fmla="*/ 0 w 3813850"/>
              <a:gd name="connsiteY3" fmla="*/ 2294259 h 229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2294259">
                <a:moveTo>
                  <a:pt x="0" y="0"/>
                </a:moveTo>
                <a:lnTo>
                  <a:pt x="3813850" y="0"/>
                </a:lnTo>
                <a:lnTo>
                  <a:pt x="3813850" y="2294259"/>
                </a:lnTo>
                <a:lnTo>
                  <a:pt x="0" y="2294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id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EBAAA6-9E03-F8C8-36D6-AD0D73050D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9057" y="3024080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C4DA502-F5D6-C28F-E0E3-EA52B34ECC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90509" y="3024081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9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(SVID) analīzes sagatave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lv-LV" noProof="0" dirty="0"/>
              <a:t>SWOT (SVID) analīze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45099" y="4031813"/>
            <a:ext cx="5135559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Ko dara konkurenti?</a:t>
            </a:r>
          </a:p>
          <a:p>
            <a:pPr lvl="0"/>
            <a:endParaRPr lang="lv-LV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1819" y="4034401"/>
            <a:ext cx="5151614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Kādi ir trendi tirgū?</a:t>
            </a:r>
          </a:p>
          <a:p>
            <a:pPr lvl="0"/>
            <a:endParaRPr lang="lv-LV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559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Kas iz mūsu priekšrocība un izcilība?</a:t>
            </a:r>
          </a:p>
          <a:p>
            <a:pPr lvl="0"/>
            <a:endParaRPr lang="lv-LV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4068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lv-LV" noProof="0" dirty="0"/>
              <a:t>Kādi ir mūsu trūkumi un ierobežojumi?</a:t>
            </a:r>
          </a:p>
          <a:p>
            <a:pPr lvl="0"/>
            <a:endParaRPr lang="lv-LV" noProof="0" dirty="0"/>
          </a:p>
        </p:txBody>
      </p:sp>
      <p:sp>
        <p:nvSpPr>
          <p:cNvPr id="4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7D6E79D8-2EC6-F5BE-D9FC-D5D1C65C7EAD}"/>
              </a:ext>
            </a:extLst>
          </p:cNvPr>
          <p:cNvSpPr txBox="1"/>
          <p:nvPr userDrawn="1"/>
        </p:nvSpPr>
        <p:spPr>
          <a:xfrm rot="16200000">
            <a:off x="-631488" y="2389994"/>
            <a:ext cx="2333764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lv-LV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Iekšējie faktori</a:t>
            </a:r>
          </a:p>
        </p:txBody>
      </p:sp>
      <p:sp>
        <p:nvSpPr>
          <p:cNvPr id="6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D791F3CC-9C74-5DD8-44E1-78A969A08B57}"/>
              </a:ext>
            </a:extLst>
          </p:cNvPr>
          <p:cNvSpPr txBox="1"/>
          <p:nvPr userDrawn="1"/>
        </p:nvSpPr>
        <p:spPr>
          <a:xfrm rot="16200000">
            <a:off x="-502589" y="4962311"/>
            <a:ext cx="2076998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lv-LV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Ārējie faktori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EEE9054-49AE-91E9-6FF4-4A2534D7802B}"/>
              </a:ext>
            </a:extLst>
          </p:cNvPr>
          <p:cNvSpPr/>
          <p:nvPr userDrawn="1"/>
        </p:nvSpPr>
        <p:spPr>
          <a:xfrm>
            <a:off x="715433" y="1331113"/>
            <a:ext cx="5148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STIPRĀS PUSES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2993DCE-7DD9-1841-D6B2-64E94CF4D222}"/>
              </a:ext>
            </a:extLst>
          </p:cNvPr>
          <p:cNvSpPr/>
          <p:nvPr userDrawn="1"/>
        </p:nvSpPr>
        <p:spPr>
          <a:xfrm>
            <a:off x="5934464" y="1331113"/>
            <a:ext cx="5160444" cy="25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VĀJĀS PUSES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59C750F-C498-70CC-60C4-DC432340A0F0}"/>
              </a:ext>
            </a:extLst>
          </p:cNvPr>
          <p:cNvSpPr/>
          <p:nvPr userDrawn="1"/>
        </p:nvSpPr>
        <p:spPr>
          <a:xfrm>
            <a:off x="715434" y="3782246"/>
            <a:ext cx="5151614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IESPĒJAS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100A61-D1B7-D45E-0511-C58537DB65FE}"/>
              </a:ext>
            </a:extLst>
          </p:cNvPr>
          <p:cNvSpPr/>
          <p:nvPr userDrawn="1"/>
        </p:nvSpPr>
        <p:spPr>
          <a:xfrm>
            <a:off x="5940686" y="3782246"/>
            <a:ext cx="5148001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400" b="1" noProof="0" dirty="0">
                <a:solidFill>
                  <a:schemeClr val="bg1"/>
                </a:solidFill>
                <a:latin typeface="Nunito Sans" pitchFamily="2" charset="0"/>
              </a:rPr>
              <a:t>DRAUDI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84F60353-CB1E-9960-ED66-2555402479BD}"/>
              </a:ext>
            </a:extLst>
          </p:cNvPr>
          <p:cNvSpPr/>
          <p:nvPr userDrawn="1"/>
        </p:nvSpPr>
        <p:spPr>
          <a:xfrm>
            <a:off x="711819" y="1079500"/>
            <a:ext cx="5148000" cy="21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Pozitīvie aspekti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77B2C7FC-7A43-78B6-9B70-5E391733B9C6}"/>
              </a:ext>
            </a:extLst>
          </p:cNvPr>
          <p:cNvSpPr/>
          <p:nvPr userDrawn="1"/>
        </p:nvSpPr>
        <p:spPr>
          <a:xfrm>
            <a:off x="5941623" y="1084079"/>
            <a:ext cx="5148000" cy="2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lv-LV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Negatīvie aspekti</a:t>
            </a:r>
          </a:p>
        </p:txBody>
      </p:sp>
    </p:spTree>
    <p:extLst>
      <p:ext uri="{BB962C8B-B14F-4D97-AF65-F5344CB8AC3E}">
        <p14:creationId xmlns:p14="http://schemas.microsoft.com/office/powerpoint/2010/main" val="239053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mata noslēguma lapa L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noProof="0" dirty="0"/>
              <a:t>KONTAKTI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C2094AE-D0BD-D7CF-64F8-76A2CEDF0D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4763" y="2509548"/>
            <a:ext cx="11525251" cy="1440000"/>
          </a:xfrm>
          <a:solidFill>
            <a:srgbClr val="61819D"/>
          </a:solidFill>
          <a:ln w="1270">
            <a:solidFill>
              <a:srgbClr val="61819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noProof="0" dirty="0"/>
              <a:t>PALDIES!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F2FA28-F6CB-8768-1338-EC568774FDC3}"/>
              </a:ext>
            </a:extLst>
          </p:cNvPr>
          <p:cNvGrpSpPr/>
          <p:nvPr userDrawn="1"/>
        </p:nvGrpSpPr>
        <p:grpSpPr>
          <a:xfrm>
            <a:off x="7417833" y="5303326"/>
            <a:ext cx="3671936" cy="773809"/>
            <a:chOff x="6252585" y="5303326"/>
            <a:chExt cx="3671936" cy="7738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925577-EF66-A8E0-E907-8800FDDDC6D3}"/>
                </a:ext>
              </a:extLst>
            </p:cNvPr>
            <p:cNvSpPr txBox="1"/>
            <p:nvPr userDrawn="1"/>
          </p:nvSpPr>
          <p:spPr>
            <a:xfrm>
              <a:off x="6252585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PARTNERI:</a:t>
              </a:r>
            </a:p>
          </p:txBody>
        </p:sp>
        <p:pic>
          <p:nvPicPr>
            <p:cNvPr id="14" name="Picture 13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6025614F-9342-FC86-13B9-89B87144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23" name="Picture 2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D86C4369-EE60-6A99-8CD1-4AA176069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2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82FDFF60-146E-34AA-C0DC-8967998284B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44CE345-E061-4C58-D3C2-25AACDD3DF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41886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9296399-6F43-414E-756F-D3FEDB263B5A}"/>
              </a:ext>
            </a:extLst>
          </p:cNvPr>
          <p:cNvGrpSpPr/>
          <p:nvPr userDrawn="1"/>
        </p:nvGrpSpPr>
        <p:grpSpPr>
          <a:xfrm>
            <a:off x="3587674" y="5303326"/>
            <a:ext cx="3195654" cy="1100727"/>
            <a:chOff x="2599369" y="5303326"/>
            <a:chExt cx="3195654" cy="110072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7D77C4-D77E-4A06-DA12-7475C96549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369" y="5657721"/>
              <a:ext cx="747233" cy="74633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41281AF-7958-9C5F-DDDE-862B4392DBE9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STUDIJU VIRZIENU AKREDITĀCIJAS:</a:t>
              </a:r>
            </a:p>
          </p:txBody>
        </p:sp>
        <p:pic>
          <p:nvPicPr>
            <p:cNvPr id="30" name="Picture 29" descr="A close-up of a logo&#10;&#10;Description automatically generated">
              <a:extLst>
                <a:ext uri="{FF2B5EF4-FFF2-40B4-BE49-F238E27FC236}">
                  <a16:creationId xmlns:a16="http://schemas.microsoft.com/office/drawing/2014/main" id="{42CE64C7-31C4-BD8F-B106-FEAE9C658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31" name="Picture 30" descr="A logo with text on it&#10;&#10;Description automatically generated">
              <a:extLst>
                <a:ext uri="{FF2B5EF4-FFF2-40B4-BE49-F238E27FC236}">
                  <a16:creationId xmlns:a16="http://schemas.microsoft.com/office/drawing/2014/main" id="{EB7B4C93-4743-58F3-F03E-C7F957A94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32" name="Picture 31" descr="A logo with text on it&#10;&#10;Description automatically generated">
              <a:extLst>
                <a:ext uri="{FF2B5EF4-FFF2-40B4-BE49-F238E27FC236}">
                  <a16:creationId xmlns:a16="http://schemas.microsoft.com/office/drawing/2014/main" id="{BA2C1C2B-D797-C191-60D8-651C9E4B6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28DCAD-1CCC-1609-DC15-F945FBF2AE6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3A9758-A39F-8487-7446-60FFDB55A48C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BD63A-F5B5-B463-DB65-45EF5A232EAE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 fontScale="92500"/>
            </a:bodyPr>
            <a:lstStyle/>
            <a:p>
              <a:r>
                <a:rPr lang="lv-LV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MŪSU APBALVOJUMI: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777749-F0A9-4E3E-1106-F0BD78F1FC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A logo with text on it&#10;&#10;Description automatically generated">
              <a:extLst>
                <a:ext uri="{FF2B5EF4-FFF2-40B4-BE49-F238E27FC236}">
                  <a16:creationId xmlns:a16="http://schemas.microsoft.com/office/drawing/2014/main" id="{745C24AD-0C69-E17C-2C33-D29F215AD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10" name="Picture 9" descr="A purple and white logo&#10;&#10;Description automatically generated">
              <a:extLst>
                <a:ext uri="{FF2B5EF4-FFF2-40B4-BE49-F238E27FC236}">
                  <a16:creationId xmlns:a16="http://schemas.microsoft.com/office/drawing/2014/main" id="{C91A579A-6577-7137-A4E3-23C8CE48E9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241" y="5627758"/>
              <a:ext cx="932180" cy="484103"/>
            </a:xfrm>
            <a:prstGeom prst="rect">
              <a:avLst/>
            </a:prstGeom>
          </p:spPr>
        </p:pic>
      </p:grpSp>
      <p:pic>
        <p:nvPicPr>
          <p:cNvPr id="17" name="Picture 1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08B2C37B-8437-5F54-28CB-B783233F153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57" y="182686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7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noslēguma lapa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6ACA3A-77B9-3CAC-4ED8-242E857B4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82C9A5-6D1A-C804-77C7-417F41797403}"/>
              </a:ext>
            </a:extLst>
          </p:cNvPr>
          <p:cNvGrpSpPr/>
          <p:nvPr userDrawn="1"/>
        </p:nvGrpSpPr>
        <p:grpSpPr>
          <a:xfrm>
            <a:off x="7746524" y="5203444"/>
            <a:ext cx="1754054" cy="304699"/>
            <a:chOff x="3477674" y="1916380"/>
            <a:chExt cx="1754054" cy="304699"/>
          </a:xfrm>
        </p:grpSpPr>
        <p:sp>
          <p:nvSpPr>
            <p:cNvPr id="23" name="Shape 2629">
              <a:extLst>
                <a:ext uri="{FF2B5EF4-FFF2-40B4-BE49-F238E27FC236}">
                  <a16:creationId xmlns:a16="http://schemas.microsoft.com/office/drawing/2014/main" id="{1A091D0B-50FD-172A-67FA-3BFE5F22BB33}"/>
                </a:ext>
              </a:extLst>
            </p:cNvPr>
            <p:cNvSpPr/>
            <p:nvPr/>
          </p:nvSpPr>
          <p:spPr>
            <a:xfrm>
              <a:off x="3477674" y="1953725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lv-LV" sz="1500" noProof="0" dirty="0">
                <a:solidFill>
                  <a:schemeClr val="accent1"/>
                </a:solidFill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859265-54A2-ADB5-CC8A-867095D49E4F}"/>
                </a:ext>
              </a:extLst>
            </p:cNvPr>
            <p:cNvSpPr txBox="1"/>
            <p:nvPr/>
          </p:nvSpPr>
          <p:spPr>
            <a:xfrm>
              <a:off x="3751226" y="1916380"/>
              <a:ext cx="1480502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v-LV" sz="1200" b="1" noProof="0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+371 675 00 265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75864F-94DF-A3D6-E816-DBBB73B0D26F}"/>
              </a:ext>
            </a:extLst>
          </p:cNvPr>
          <p:cNvGrpSpPr/>
          <p:nvPr userDrawn="1"/>
        </p:nvGrpSpPr>
        <p:grpSpPr>
          <a:xfrm>
            <a:off x="9642446" y="5203444"/>
            <a:ext cx="1679392" cy="304699"/>
            <a:chOff x="5260809" y="1907616"/>
            <a:chExt cx="1679392" cy="30469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7922C57-9344-C5AD-C4E7-CAF6136F5922}"/>
                </a:ext>
              </a:extLst>
            </p:cNvPr>
            <p:cNvSpPr txBox="1"/>
            <p:nvPr/>
          </p:nvSpPr>
          <p:spPr>
            <a:xfrm>
              <a:off x="5534361" y="1907616"/>
              <a:ext cx="140584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lv-LV" sz="1200" b="1" noProof="0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www.riseba.lv </a:t>
              </a:r>
            </a:p>
          </p:txBody>
        </p:sp>
        <p:sp>
          <p:nvSpPr>
            <p:cNvPr id="27" name="Shape 2857">
              <a:extLst>
                <a:ext uri="{FF2B5EF4-FFF2-40B4-BE49-F238E27FC236}">
                  <a16:creationId xmlns:a16="http://schemas.microsoft.com/office/drawing/2014/main" id="{7CE9116C-3D0F-C59B-E19B-C5C1994CD71B}"/>
                </a:ext>
              </a:extLst>
            </p:cNvPr>
            <p:cNvSpPr/>
            <p:nvPr/>
          </p:nvSpPr>
          <p:spPr>
            <a:xfrm>
              <a:off x="5260809" y="1943532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635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lang="lv-LV" sz="1500" noProof="0" dirty="0"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">
            <a:hlinkClick r:id="rId3"/>
            <a:extLst>
              <a:ext uri="{FF2B5EF4-FFF2-40B4-BE49-F238E27FC236}">
                <a16:creationId xmlns:a16="http://schemas.microsoft.com/office/drawing/2014/main" id="{1B44DA32-E74F-53D5-55ED-22B1AE345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7746524" y="5860389"/>
            <a:ext cx="266700" cy="257810"/>
          </a:xfrm>
          <a:prstGeom prst="rect">
            <a:avLst/>
          </a:prstGeom>
          <a:noFill/>
        </p:spPr>
      </p:pic>
      <p:pic>
        <p:nvPicPr>
          <p:cNvPr id="29" name="Picture 4">
            <a:hlinkClick r:id="rId6"/>
            <a:extLst>
              <a:ext uri="{FF2B5EF4-FFF2-40B4-BE49-F238E27FC236}">
                <a16:creationId xmlns:a16="http://schemas.microsoft.com/office/drawing/2014/main" id="{2146A804-EB48-4172-0CA1-AF2031C0E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485603" y="5855944"/>
            <a:ext cx="275896" cy="266700"/>
          </a:xfrm>
          <a:prstGeom prst="rect">
            <a:avLst/>
          </a:prstGeom>
          <a:noFill/>
        </p:spPr>
      </p:pic>
      <p:pic>
        <p:nvPicPr>
          <p:cNvPr id="30" name="Picture 6">
            <a:hlinkClick r:id="rId9"/>
            <a:extLst>
              <a:ext uri="{FF2B5EF4-FFF2-40B4-BE49-F238E27FC236}">
                <a16:creationId xmlns:a16="http://schemas.microsoft.com/office/drawing/2014/main" id="{D0717C24-62E2-3B6D-E365-F216AB3C2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233878" y="5860389"/>
            <a:ext cx="266700" cy="257810"/>
          </a:xfrm>
          <a:prstGeom prst="rect">
            <a:avLst/>
          </a:prstGeom>
          <a:noFill/>
        </p:spPr>
      </p:pic>
      <p:pic>
        <p:nvPicPr>
          <p:cNvPr id="31" name="Picture 8">
            <a:hlinkClick r:id="rId12"/>
            <a:extLst>
              <a:ext uri="{FF2B5EF4-FFF2-40B4-BE49-F238E27FC236}">
                <a16:creationId xmlns:a16="http://schemas.microsoft.com/office/drawing/2014/main" id="{D9C5080A-9A01-54B2-FBB0-4B042009B9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9972957" y="5855944"/>
            <a:ext cx="275896" cy="266700"/>
          </a:xfrm>
          <a:prstGeom prst="rect">
            <a:avLst/>
          </a:prstGeom>
          <a:noFill/>
        </p:spPr>
      </p:pic>
      <p:pic>
        <p:nvPicPr>
          <p:cNvPr id="32" name="Picture 10">
            <a:hlinkClick r:id="rId15"/>
            <a:extLst>
              <a:ext uri="{FF2B5EF4-FFF2-40B4-BE49-F238E27FC236}">
                <a16:creationId xmlns:a16="http://schemas.microsoft.com/office/drawing/2014/main" id="{F2B0C159-33CC-59F7-5054-F4557BF79C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0721232" y="5821757"/>
            <a:ext cx="458018" cy="335074"/>
          </a:xfrm>
          <a:prstGeom prst="rect">
            <a:avLst/>
          </a:prstGeom>
          <a:noFill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BB0CFD-E53B-D85C-C810-7B597EA3DF76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5609-10F6-4A35-CE9C-F998AF6818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B4A1D0-FFD4-0DC9-A317-05A069AB65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Kontakti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E612B70-B23F-C7CA-5360-934D030633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PALDIES!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F9BA28-4FEE-D3F5-8E68-C86A68B1A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2" name="Picture 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0FF4374-A6F9-AE7C-8923-86DAD13F45B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4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7696C13-7CDD-62CB-DD11-6B2A899FC485}"/>
              </a:ext>
            </a:extLst>
          </p:cNvPr>
          <p:cNvGrpSpPr/>
          <p:nvPr userDrawn="1"/>
        </p:nvGrpSpPr>
        <p:grpSpPr>
          <a:xfrm>
            <a:off x="7394498" y="5303326"/>
            <a:ext cx="3691098" cy="773809"/>
            <a:chOff x="6282635" y="5303326"/>
            <a:chExt cx="3691098" cy="7738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2F500D-017D-25F1-D36A-B5C26F9DEF8D}"/>
                </a:ext>
              </a:extLst>
            </p:cNvPr>
            <p:cNvSpPr txBox="1"/>
            <p:nvPr userDrawn="1"/>
          </p:nvSpPr>
          <p:spPr>
            <a:xfrm>
              <a:off x="6300921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PROUD MEMBERS OF:</a:t>
              </a:r>
            </a:p>
          </p:txBody>
        </p:sp>
        <p:pic>
          <p:nvPicPr>
            <p:cNvPr id="12" name="Picture 11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8F9722D3-98DB-2662-2604-B11260899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13" name="Picture 1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E8D967F4-700D-876E-2C16-4528A90AF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1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41C285B9-58C2-8990-B0B8-CBCAC12173C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D77B0E-FA4E-FFB7-B1D5-90B1D61553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9109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B8CAAD-16C3-7EE7-A7D5-1F16082178F3}"/>
              </a:ext>
            </a:extLst>
          </p:cNvPr>
          <p:cNvGrpSpPr/>
          <p:nvPr userDrawn="1"/>
        </p:nvGrpSpPr>
        <p:grpSpPr>
          <a:xfrm>
            <a:off x="3671729" y="5303326"/>
            <a:ext cx="3094050" cy="1001291"/>
            <a:chOff x="2700973" y="5303326"/>
            <a:chExt cx="3094050" cy="10012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5935C8A-A5BA-22CB-3ED9-CEE22FCF6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00973" y="5676162"/>
              <a:ext cx="625511" cy="59388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843E6-9FF6-0433-6900-CCDC360AF22A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ACCREDITATIONS:</a:t>
              </a:r>
            </a:p>
          </p:txBody>
        </p:sp>
        <p:pic>
          <p:nvPicPr>
            <p:cNvPr id="18" name="Picture 17" descr="A close-up of a logo&#10;&#10;Description automatically generated">
              <a:extLst>
                <a:ext uri="{FF2B5EF4-FFF2-40B4-BE49-F238E27FC236}">
                  <a16:creationId xmlns:a16="http://schemas.microsoft.com/office/drawing/2014/main" id="{CFBDDCE5-6856-327F-156A-762C19064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19" name="Picture 18" descr="A logo with text on it&#10;&#10;Description automatically generated">
              <a:extLst>
                <a:ext uri="{FF2B5EF4-FFF2-40B4-BE49-F238E27FC236}">
                  <a16:creationId xmlns:a16="http://schemas.microsoft.com/office/drawing/2014/main" id="{4B36E4B4-D298-2D46-796E-4C18DD4DD1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20" name="Picture 19" descr="A logo with text on it&#10;&#10;Description automatically generated">
              <a:extLst>
                <a:ext uri="{FF2B5EF4-FFF2-40B4-BE49-F238E27FC236}">
                  <a16:creationId xmlns:a16="http://schemas.microsoft.com/office/drawing/2014/main" id="{689CD28D-92A5-E721-B79A-B06EF905EC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DE6F3C-3F80-2907-5EAD-14FB80D55B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B26F42E-C128-96F4-CED3-D594EF709D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4" y="4493383"/>
            <a:ext cx="11520488" cy="36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 dirty="0"/>
              <a:t>Click to edit Name Surname and Job Title</a:t>
            </a:r>
          </a:p>
        </p:txBody>
      </p:sp>
      <p:sp>
        <p:nvSpPr>
          <p:cNvPr id="23" name="Text Placeholder 54">
            <a:extLst>
              <a:ext uri="{FF2B5EF4-FFF2-40B4-BE49-F238E27FC236}">
                <a16:creationId xmlns:a16="http://schemas.microsoft.com/office/drawing/2014/main" id="{6898CB3D-8E5B-51AB-7407-C48B50706B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514599"/>
            <a:ext cx="11520488" cy="1440000"/>
          </a:xfrm>
          <a:solidFill>
            <a:srgbClr val="507392"/>
          </a:solidFill>
          <a:ln w="1270">
            <a:solidFill>
              <a:srgbClr val="50739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unito Sans" pitchFamily="2" charset="0"/>
              </a:defRPr>
            </a:lvl1pPr>
          </a:lstStyle>
          <a:p>
            <a:pPr algn="ctr"/>
            <a:r>
              <a:rPr lang="en-GB" sz="4000" b="1" noProof="0" dirty="0"/>
              <a:t>CLICK TO EDIT MASTER TITLE STYLE</a:t>
            </a:r>
            <a:endParaRPr lang="en-GB" sz="2400" b="1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D4F574-8E17-0871-195C-367F03328DB0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FD30AD-7383-65BE-02D0-AEE6D15A3F2B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ACCOLADES: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113A60-1DD7-E9AF-ED3F-69A7BD37F3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A logo with text on it&#10;&#10;Description automatically generated">
              <a:extLst>
                <a:ext uri="{FF2B5EF4-FFF2-40B4-BE49-F238E27FC236}">
                  <a16:creationId xmlns:a16="http://schemas.microsoft.com/office/drawing/2014/main" id="{6DC31B0D-44C9-EA33-1D40-6A0BE76453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8" name="Picture 7" descr="A purple and white logo&#10;&#10;Description automatically generated">
              <a:extLst>
                <a:ext uri="{FF2B5EF4-FFF2-40B4-BE49-F238E27FC236}">
                  <a16:creationId xmlns:a16="http://schemas.microsoft.com/office/drawing/2014/main" id="{61A1FF0E-8064-C9AF-D5B8-FF1ED55B0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67" y="5641510"/>
              <a:ext cx="896007" cy="465318"/>
            </a:xfrm>
            <a:prstGeom prst="rect">
              <a:avLst/>
            </a:prstGeom>
          </p:spPr>
        </p:pic>
      </p:grpSp>
      <p:pic>
        <p:nvPicPr>
          <p:cNvPr id="24" name="Picture 2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286ACF2-AE25-9CD0-1561-6AEAEF7ABA6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13381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5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2036C-3AEF-1109-D2DB-CC513116B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DFB43B-96CE-B38C-8E92-59A1FE3869CE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B992C4C-3BA9-879C-BFA0-C6DA79D57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6CE309-93D3-B2F5-5C23-C52B37ECB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3B8F7DB-48D2-54C9-2BBA-6AA2ED250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MAIN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4C2E8-AE42-FC65-2AE7-77E9873D9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644185A-F11F-7443-FCDC-05CAB5B12D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4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Slide with Custom Imag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D276414-D048-EED4-DCC2-5745233AD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7662" y="2561835"/>
            <a:ext cx="4222827" cy="392505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643534" y="266690"/>
            <a:ext cx="1612900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36ACC0-C871-2A6A-DCCC-6583BE1B2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154" y="3"/>
            <a:ext cx="4222827" cy="2561834"/>
          </a:xfrm>
        </p:spPr>
        <p:txBody>
          <a:bodyPr/>
          <a:lstStyle/>
          <a:p>
            <a:r>
              <a:rPr lang="en-GB" noProof="0" dirty="0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8F299-9E3F-7DA4-9967-F56DACEF559A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562B8C-DF01-A0AF-98FE-1C016B4D1726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D292B-FEC2-50AC-C2DE-149C6C260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Name Surname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E2622C0-3169-2107-A058-D05A149765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Position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04E2D24-4D50-3704-5535-7328E06576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MAIN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CF243-D82D-F912-1AFC-5DC4E455D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12" name="Picture 1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5F9628F-86AC-E5A1-587D-3621E1B09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8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41F672-2CD8-BA5F-9232-337355BE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79500"/>
            <a:ext cx="10658581" cy="5040313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  <a:lvl4pPr>
              <a:spcBef>
                <a:spcPts val="200"/>
              </a:spcBef>
              <a:spcAft>
                <a:spcPts val="200"/>
              </a:spcAft>
              <a:defRPr/>
            </a:lvl4pPr>
            <a:lvl5pPr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820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805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īva titullapa ar pievienojamu attēlu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F419F-5A97-4A96-B070-D3F77617DE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4154" y="2561835"/>
            <a:ext cx="4226335" cy="3925053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643534" y="266690"/>
            <a:ext cx="1612900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36ACC0-C871-2A6A-DCCC-6583BE1B2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154" y="3"/>
            <a:ext cx="4226334" cy="2561834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lv-LV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9406DF-DC22-BB47-B343-765D5FBCFFCD}"/>
              </a:ext>
            </a:extLst>
          </p:cNvPr>
          <p:cNvSpPr/>
          <p:nvPr userDrawn="1"/>
        </p:nvSpPr>
        <p:spPr>
          <a:xfrm>
            <a:off x="3618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noProof="0" dirty="0">
              <a:solidFill>
                <a:srgbClr val="2C8698"/>
              </a:solidFill>
              <a:latin typeface="Nunito Sans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A07392-4765-68FC-494C-DA5B3DBFD1B7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45EFB10-DED1-619A-8AE5-26043D3E6E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Vārds Uzvārds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684CE7D-FA03-D6BD-BA03-F656EE240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noProof="0" dirty="0"/>
              <a:t>Amats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BDF3D0-CA70-76AA-5259-9343CE6BD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noProof="0" dirty="0"/>
              <a:t>GALVENAIS VIRSRAKSTS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19AB6-7B1F-502C-412F-8E3EDC3B8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25699C2-B540-7DF0-952E-7AC740EFCE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" y="181610"/>
            <a:ext cx="2502723" cy="9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55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256439" cy="5040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4A3D4-DDDE-C547-AE2E-67569A62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9" y="1079500"/>
            <a:ext cx="5256439" cy="5040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C4E149-C44E-B310-BD97-87F2EAE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9279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 with Titl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3659-BDB7-03BD-B7B8-217A625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CC4AA-8F19-7BDA-167E-E4C7066F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079500"/>
            <a:ext cx="52459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EEDBC-0FE1-F899-A0CB-94B4494F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8769"/>
            <a:ext cx="5235441" cy="4264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74D990-0B47-3B58-1F81-A509588B7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748" y="1079500"/>
            <a:ext cx="52354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B2A4376-AC65-1DC4-81BE-6CE2A771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748" y="1858768"/>
            <a:ext cx="5235441" cy="4259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4BCD96-8D76-5BFF-B55D-11E2C18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6288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1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30750"/>
            <a:ext cx="10656890" cy="328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122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2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3" y="1079444"/>
            <a:ext cx="10656890" cy="328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799" y="4462347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34447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different Contents 3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799" y="1079500"/>
            <a:ext cx="3600000" cy="50388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04688" y="1079500"/>
            <a:ext cx="6984000" cy="503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607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865" y="1079499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15038" y="1079499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6688" y="1080450"/>
            <a:ext cx="3492000" cy="504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0506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 with Titl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87067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04F3F0-38D9-0045-01C4-78B4E55FAAF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021873" y="1870671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7CD1F-46D2-E23E-1091-5FB78A31F67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598932" y="1870582"/>
            <a:ext cx="3492000" cy="42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0285787-5DA0-EFC3-005C-80F58EE695B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3180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FA8EC3F-DCF6-4A6B-32B1-492F511C494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600980" y="1079500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582AE6-6FCB-35C0-F6B2-4A1A054677D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021873" y="1079499"/>
            <a:ext cx="3492000" cy="720000"/>
          </a:xfrm>
        </p:spPr>
        <p:txBody>
          <a:bodyPr tIns="36000" bIns="36000" anchor="t">
            <a:noAutofit/>
          </a:bodyPr>
          <a:lstStyle>
            <a:lvl1pPr marL="0" indent="0" algn="l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46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different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2830749"/>
            <a:ext cx="5262880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595A28-1A8F-65B1-CF1A-932B790B72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825810" y="2830749"/>
            <a:ext cx="5262877" cy="3291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8C573F-B7FF-BF59-0800-43EE1F28C1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9665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32000" y="10800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832248" y="3661200"/>
            <a:ext cx="5256439" cy="244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7496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9080-3CBB-2C78-093A-5342264F8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84008"/>
            <a:ext cx="4150359" cy="1883552"/>
          </a:xfrm>
          <a:prstGeom prst="rect">
            <a:avLst/>
          </a:prstGeom>
        </p:spPr>
        <p:txBody>
          <a:bodyPr lIns="180000" tIns="72000" bIns="72000"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AB06-FF4B-53E1-2297-A3A958ADD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681" y="1079500"/>
            <a:ext cx="6410007" cy="50388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735A5-A782-7A14-167A-D59E42484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1" y="2164080"/>
            <a:ext cx="4150360" cy="3955734"/>
          </a:xfrm>
        </p:spPr>
        <p:txBody>
          <a:bodyPr lIns="180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54BED-0E10-C6EF-1A4A-FFD2F251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243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a bloks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A41F672-2CD8-BA5F-9232-337355BE5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79500"/>
            <a:ext cx="10658581" cy="5040313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/>
            </a:lvl1pPr>
            <a:lvl2pPr>
              <a:spcBef>
                <a:spcPts val="200"/>
              </a:spcBef>
              <a:spcAft>
                <a:spcPts val="200"/>
              </a:spcAft>
              <a:defRPr/>
            </a:lvl2pPr>
            <a:lvl3pPr>
              <a:spcBef>
                <a:spcPts val="200"/>
              </a:spcBef>
              <a:spcAft>
                <a:spcPts val="200"/>
              </a:spcAft>
              <a:defRPr/>
            </a:lvl3pPr>
            <a:lvl4pPr>
              <a:spcBef>
                <a:spcPts val="200"/>
              </a:spcBef>
              <a:spcAft>
                <a:spcPts val="200"/>
              </a:spcAft>
              <a:defRPr/>
            </a:lvl4pPr>
            <a:lvl5pPr>
              <a:spcBef>
                <a:spcPts val="200"/>
              </a:spcBef>
              <a:spcAft>
                <a:spcPts val="200"/>
              </a:spcAft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4039324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533F-339E-7E15-10D2-9FE8B88BF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70442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693B29-EE3F-D8EF-DE61-61EBE320A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70"/>
            <a:ext cx="9132320" cy="64872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177148-7616-C6B4-2DFE-954E00733B40}"/>
              </a:ext>
            </a:extLst>
          </p:cNvPr>
          <p:cNvSpPr/>
          <p:nvPr userDrawn="1"/>
        </p:nvSpPr>
        <p:spPr>
          <a:xfrm>
            <a:off x="-4434" y="2255988"/>
            <a:ext cx="11524921" cy="1980000"/>
          </a:xfrm>
          <a:prstGeom prst="rect">
            <a:avLst/>
          </a:prstGeom>
          <a:solidFill>
            <a:srgbClr val="50739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0BEC6AB-55D6-7AEF-72C2-0D5C879016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050000" y="5189074"/>
            <a:ext cx="2244186" cy="338014"/>
          </a:xfrm>
          <a:solidFill>
            <a:schemeClr val="bg1">
              <a:lumMod val="95000"/>
            </a:schemeClr>
          </a:solidFill>
        </p:spPr>
        <p:txBody>
          <a:bodyPr vert="horz" lIns="360000" tIns="72000" bIns="72000" anchor="ctr" anchorCtr="0">
            <a:noAutofit/>
          </a:bodyPr>
          <a:lstStyle>
            <a:lvl1pPr marL="0" indent="0" algn="l">
              <a:buNone/>
              <a:defRPr sz="1800" b="1">
                <a:solidFill>
                  <a:schemeClr val="accent1">
                    <a:alpha val="85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/>
              <a:t>www.riseba.lv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D8871EC-EC0E-96D9-B633-2EA030EFA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2701574"/>
            <a:ext cx="10656888" cy="10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89875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lv-LV" dirty="0"/>
              <a:t>NEXT SECTION</a:t>
            </a:r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E8F8082-F39F-09A7-DDDD-D23FD3A74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423357"/>
            <a:ext cx="2913698" cy="114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8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3 Image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F1F124E-5E77-4113-B5A1-D126BD0E74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1180" y="1216533"/>
            <a:ext cx="3028734" cy="3028685"/>
          </a:xfrm>
          <a:custGeom>
            <a:avLst/>
            <a:gdLst>
              <a:gd name="connsiteX0" fmla="*/ 1602637 w 3205274"/>
              <a:gd name="connsiteY0" fmla="*/ 0 h 3205272"/>
              <a:gd name="connsiteX1" fmla="*/ 3205274 w 3205274"/>
              <a:gd name="connsiteY1" fmla="*/ 1602636 h 3205272"/>
              <a:gd name="connsiteX2" fmla="*/ 1602637 w 3205274"/>
              <a:gd name="connsiteY2" fmla="*/ 3205272 h 3205272"/>
              <a:gd name="connsiteX3" fmla="*/ 0 w 3205274"/>
              <a:gd name="connsiteY3" fmla="*/ 1602636 h 3205272"/>
              <a:gd name="connsiteX4" fmla="*/ 1602637 w 3205274"/>
              <a:gd name="connsiteY4" fmla="*/ 0 h 320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5274" h="3205272">
                <a:moveTo>
                  <a:pt x="1602637" y="0"/>
                </a:moveTo>
                <a:cubicBezTo>
                  <a:pt x="2487749" y="0"/>
                  <a:pt x="3205274" y="717525"/>
                  <a:pt x="3205274" y="1602636"/>
                </a:cubicBezTo>
                <a:cubicBezTo>
                  <a:pt x="3205274" y="2487747"/>
                  <a:pt x="2487749" y="3205272"/>
                  <a:pt x="1602637" y="3205272"/>
                </a:cubicBezTo>
                <a:cubicBezTo>
                  <a:pt x="717525" y="3205272"/>
                  <a:pt x="0" y="2487747"/>
                  <a:pt x="0" y="1602636"/>
                </a:cubicBezTo>
                <a:cubicBezTo>
                  <a:pt x="0" y="717525"/>
                  <a:pt x="717525" y="0"/>
                  <a:pt x="160263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52AF0-BFE6-28BC-DA34-25BEE269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8E9D3-E2A2-F380-433E-E7686F31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E942C83C-CD6C-4C60-8D1A-3291B922EE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96135" y="3674414"/>
            <a:ext cx="2371843" cy="2371806"/>
          </a:xfrm>
          <a:custGeom>
            <a:avLst/>
            <a:gdLst>
              <a:gd name="connsiteX0" fmla="*/ 1255047 w 2510094"/>
              <a:gd name="connsiteY0" fmla="*/ 0 h 2510094"/>
              <a:gd name="connsiteX1" fmla="*/ 2510094 w 2510094"/>
              <a:gd name="connsiteY1" fmla="*/ 1255047 h 2510094"/>
              <a:gd name="connsiteX2" fmla="*/ 1255047 w 2510094"/>
              <a:gd name="connsiteY2" fmla="*/ 2510094 h 2510094"/>
              <a:gd name="connsiteX3" fmla="*/ 0 w 2510094"/>
              <a:gd name="connsiteY3" fmla="*/ 1255047 h 2510094"/>
              <a:gd name="connsiteX4" fmla="*/ 1255047 w 2510094"/>
              <a:gd name="connsiteY4" fmla="*/ 0 h 251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0094" h="2510094">
                <a:moveTo>
                  <a:pt x="1255047" y="0"/>
                </a:moveTo>
                <a:cubicBezTo>
                  <a:pt x="1948190" y="0"/>
                  <a:pt x="2510094" y="561904"/>
                  <a:pt x="2510094" y="1255047"/>
                </a:cubicBezTo>
                <a:cubicBezTo>
                  <a:pt x="2510094" y="1948190"/>
                  <a:pt x="1948190" y="2510094"/>
                  <a:pt x="1255047" y="2510094"/>
                </a:cubicBezTo>
                <a:cubicBezTo>
                  <a:pt x="561904" y="2510094"/>
                  <a:pt x="0" y="1948190"/>
                  <a:pt x="0" y="1255047"/>
                </a:cubicBezTo>
                <a:cubicBezTo>
                  <a:pt x="0" y="561904"/>
                  <a:pt x="561904" y="0"/>
                  <a:pt x="1255047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96ECBACA-C3AD-427E-85B8-D8F41EC076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9884" y="1833148"/>
            <a:ext cx="2508027" cy="2507988"/>
          </a:xfrm>
          <a:custGeom>
            <a:avLst/>
            <a:gdLst>
              <a:gd name="connsiteX0" fmla="*/ 1327108 w 2654216"/>
              <a:gd name="connsiteY0" fmla="*/ 0 h 2654216"/>
              <a:gd name="connsiteX1" fmla="*/ 2654216 w 2654216"/>
              <a:gd name="connsiteY1" fmla="*/ 1327108 h 2654216"/>
              <a:gd name="connsiteX2" fmla="*/ 1327108 w 2654216"/>
              <a:gd name="connsiteY2" fmla="*/ 2654216 h 2654216"/>
              <a:gd name="connsiteX3" fmla="*/ 0 w 2654216"/>
              <a:gd name="connsiteY3" fmla="*/ 1327108 h 2654216"/>
              <a:gd name="connsiteX4" fmla="*/ 1327108 w 2654216"/>
              <a:gd name="connsiteY4" fmla="*/ 0 h 265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216" h="2654216">
                <a:moveTo>
                  <a:pt x="1327108" y="0"/>
                </a:moveTo>
                <a:cubicBezTo>
                  <a:pt x="2060050" y="0"/>
                  <a:pt x="2654216" y="594166"/>
                  <a:pt x="2654216" y="1327108"/>
                </a:cubicBezTo>
                <a:cubicBezTo>
                  <a:pt x="2654216" y="2060050"/>
                  <a:pt x="2060050" y="2654216"/>
                  <a:pt x="1327108" y="2654216"/>
                </a:cubicBezTo>
                <a:cubicBezTo>
                  <a:pt x="594166" y="2654216"/>
                  <a:pt x="0" y="2060050"/>
                  <a:pt x="0" y="1327108"/>
                </a:cubicBezTo>
                <a:cubicBezTo>
                  <a:pt x="0" y="594166"/>
                  <a:pt x="594166" y="0"/>
                  <a:pt x="1327108" y="0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effectLst>
            <a:outerShdw blurRad="749300" dist="304800" dir="8640000" sx="92000" sy="92000" algn="t" rotWithShape="0">
              <a:prstClr val="black">
                <a:alpha val="19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65000"/>
                  </a:schemeClr>
                </a:solidFill>
                <a:latin typeface="Nunito Sans" pitchFamily="2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</a:t>
            </a:r>
            <a:r>
              <a:rPr lang="en-US" dirty="0" err="1"/>
              <a:t>plac</a:t>
            </a:r>
            <a:r>
              <a:rPr lang="lv-LV" dirty="0"/>
              <a:t>e</a:t>
            </a:r>
            <a:r>
              <a:rPr lang="en-US" dirty="0"/>
              <a:t>holder</a:t>
            </a:r>
          </a:p>
        </p:txBody>
      </p:sp>
    </p:spTree>
    <p:extLst>
      <p:ext uri="{BB962C8B-B14F-4D97-AF65-F5344CB8AC3E}">
        <p14:creationId xmlns:p14="http://schemas.microsoft.com/office/powerpoint/2010/main" val="2422349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Imag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FAAF3-B7BE-8A97-0885-6E0B5471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CE72E-DE58-6748-BC92-F1558B66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5DF58D42-D8AE-4DD2-8B46-133235043F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5507" y="1079500"/>
            <a:ext cx="5325531" cy="5040313"/>
          </a:xfrm>
          <a:custGeom>
            <a:avLst/>
            <a:gdLst>
              <a:gd name="connsiteX0" fmla="*/ 225442 w 4838854"/>
              <a:gd name="connsiteY0" fmla="*/ 0 h 5461000"/>
              <a:gd name="connsiteX1" fmla="*/ 4613412 w 4838854"/>
              <a:gd name="connsiteY1" fmla="*/ 0 h 5461000"/>
              <a:gd name="connsiteX2" fmla="*/ 4838854 w 4838854"/>
              <a:gd name="connsiteY2" fmla="*/ 225442 h 5461000"/>
              <a:gd name="connsiteX3" fmla="*/ 4838854 w 4838854"/>
              <a:gd name="connsiteY3" fmla="*/ 5235558 h 5461000"/>
              <a:gd name="connsiteX4" fmla="*/ 4613412 w 4838854"/>
              <a:gd name="connsiteY4" fmla="*/ 5461000 h 5461000"/>
              <a:gd name="connsiteX5" fmla="*/ 225442 w 4838854"/>
              <a:gd name="connsiteY5" fmla="*/ 5461000 h 5461000"/>
              <a:gd name="connsiteX6" fmla="*/ 0 w 4838854"/>
              <a:gd name="connsiteY6" fmla="*/ 5235558 h 5461000"/>
              <a:gd name="connsiteX7" fmla="*/ 0 w 4838854"/>
              <a:gd name="connsiteY7" fmla="*/ 225442 h 5461000"/>
              <a:gd name="connsiteX8" fmla="*/ 225442 w 4838854"/>
              <a:gd name="connsiteY8" fmla="*/ 0 h 546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8854" h="5461000">
                <a:moveTo>
                  <a:pt x="225442" y="0"/>
                </a:moveTo>
                <a:lnTo>
                  <a:pt x="4613412" y="0"/>
                </a:lnTo>
                <a:cubicBezTo>
                  <a:pt x="4737920" y="0"/>
                  <a:pt x="4838854" y="100934"/>
                  <a:pt x="4838854" y="225442"/>
                </a:cubicBezTo>
                <a:lnTo>
                  <a:pt x="4838854" y="5235558"/>
                </a:lnTo>
                <a:cubicBezTo>
                  <a:pt x="4838854" y="5360066"/>
                  <a:pt x="4737920" y="5461000"/>
                  <a:pt x="4613412" y="5461000"/>
                </a:cubicBezTo>
                <a:lnTo>
                  <a:pt x="225442" y="5461000"/>
                </a:lnTo>
                <a:cubicBezTo>
                  <a:pt x="100934" y="5461000"/>
                  <a:pt x="0" y="5360066"/>
                  <a:pt x="0" y="5235558"/>
                </a:cubicBezTo>
                <a:lnTo>
                  <a:pt x="0" y="225442"/>
                </a:lnTo>
                <a:cubicBezTo>
                  <a:pt x="0" y="100934"/>
                  <a:pt x="100934" y="0"/>
                  <a:pt x="225442" y="0"/>
                </a:cubicBez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Nunito Sans" pitchFamily="2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4524356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Image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2B8F-BB37-11F7-0287-3EC9DD4F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291BA-2543-6DB7-0590-4DEDA7ACD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4" name="Picture Placeholder 16">
            <a:extLst>
              <a:ext uri="{FF2B5EF4-FFF2-40B4-BE49-F238E27FC236}">
                <a16:creationId xmlns:a16="http://schemas.microsoft.com/office/drawing/2014/main" id="{0D84C03A-658F-E5C2-45D7-88780F9361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5186" y="2292414"/>
            <a:ext cx="5866004" cy="2616071"/>
          </a:xfrm>
          <a:prstGeom prst="roundRect">
            <a:avLst>
              <a:gd name="adj" fmla="val 6259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US" sz="1800">
                <a:solidFill>
                  <a:schemeClr val="tx1"/>
                </a:solidFill>
                <a:latin typeface="Nunito Sans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889EF8-9923-8318-359C-83876BD0AC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1801" y="4114800"/>
            <a:ext cx="4003039" cy="200501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375ACB9-031A-373B-8806-2E239A5A66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085649" y="1081086"/>
            <a:ext cx="4003039" cy="200501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1551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an Image in Computer Screen and 2 Content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3384-26B2-7BD7-437A-CD91E8B9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56BB2-F7B1-2532-BA17-58340DF3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E51D4-EED3-37BC-66F7-370553E7BD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2987360" y="2539033"/>
            <a:ext cx="5257755" cy="3001472"/>
          </a:xfrm>
          <a:prstGeom prst="rect">
            <a:avLst/>
          </a:prstGeom>
          <a:effectLst/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9A01B42-8C7F-B018-F4D7-ED25149D3B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28668" y="2761736"/>
            <a:ext cx="3603790" cy="2167862"/>
          </a:xfrm>
          <a:custGeom>
            <a:avLst/>
            <a:gdLst>
              <a:gd name="connsiteX0" fmla="*/ 0 w 3813850"/>
              <a:gd name="connsiteY0" fmla="*/ 0 h 2294259"/>
              <a:gd name="connsiteX1" fmla="*/ 3813850 w 3813850"/>
              <a:gd name="connsiteY1" fmla="*/ 0 h 2294259"/>
              <a:gd name="connsiteX2" fmla="*/ 3813850 w 3813850"/>
              <a:gd name="connsiteY2" fmla="*/ 2294259 h 2294259"/>
              <a:gd name="connsiteX3" fmla="*/ 0 w 3813850"/>
              <a:gd name="connsiteY3" fmla="*/ 2294259 h 229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3850" h="2294259">
                <a:moveTo>
                  <a:pt x="0" y="0"/>
                </a:moveTo>
                <a:lnTo>
                  <a:pt x="3813850" y="0"/>
                </a:lnTo>
                <a:lnTo>
                  <a:pt x="3813850" y="2294259"/>
                </a:lnTo>
                <a:lnTo>
                  <a:pt x="0" y="22942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id-ID" sz="12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EBAAA6-9E03-F8C8-36D6-AD0D73050D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9057" y="3024080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CC4DA502-F5D6-C28F-E0E3-EA52B34ECC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090509" y="3024081"/>
            <a:ext cx="2731560" cy="1643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Nunito Sans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91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 templat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E2BE-A3EE-C7C3-4921-78FEDF9761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SWOT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385D5D-7232-19DA-8149-DF7F60A8180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945099" y="4031813"/>
            <a:ext cx="5135559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do competitors do?</a:t>
            </a:r>
          </a:p>
          <a:p>
            <a:pPr lvl="0"/>
            <a:endParaRPr lang="en-GB" noProof="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4C8438A-4AD4-EF00-80C8-40487F335A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11819" y="4034401"/>
            <a:ext cx="5151614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trends are there?</a:t>
            </a:r>
          </a:p>
          <a:p>
            <a:pPr lvl="0"/>
            <a:endParaRPr lang="en-GB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1431733-7F11-2BB7-2509-529CC67FDB3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0559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advantages do we offer?</a:t>
            </a:r>
          </a:p>
          <a:p>
            <a:pPr lvl="0"/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C249B6E-5CD6-136A-EF31-6C31314B2E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940687" y="1583226"/>
            <a:ext cx="5144385" cy="208800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>
              <a:defRPr sz="1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What disadvantages do we have?</a:t>
            </a:r>
          </a:p>
          <a:p>
            <a:pPr lvl="0"/>
            <a:endParaRPr lang="en-GB" noProof="0" dirty="0"/>
          </a:p>
        </p:txBody>
      </p:sp>
      <p:sp>
        <p:nvSpPr>
          <p:cNvPr id="4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7D6E79D8-2EC6-F5BE-D9FC-D5D1C65C7EAD}"/>
              </a:ext>
            </a:extLst>
          </p:cNvPr>
          <p:cNvSpPr txBox="1"/>
          <p:nvPr userDrawn="1"/>
        </p:nvSpPr>
        <p:spPr>
          <a:xfrm rot="16200000">
            <a:off x="-631488" y="2389994"/>
            <a:ext cx="2333764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en-GB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Internal View</a:t>
            </a:r>
          </a:p>
        </p:txBody>
      </p:sp>
      <p:sp>
        <p:nvSpPr>
          <p:cNvPr id="6" name="Lorem Ipsum is simply dummy text of the printing and typesetting industry. Lorem Ipsum has been the industry's standard dummy text ever since the 1500s, when an unknown printer took a galley of type and scrambled it to make a type specimen book. It has s">
            <a:extLst>
              <a:ext uri="{FF2B5EF4-FFF2-40B4-BE49-F238E27FC236}">
                <a16:creationId xmlns:a16="http://schemas.microsoft.com/office/drawing/2014/main" id="{D791F3CC-9C74-5DD8-44E1-78A969A08B57}"/>
              </a:ext>
            </a:extLst>
          </p:cNvPr>
          <p:cNvSpPr txBox="1"/>
          <p:nvPr userDrawn="1"/>
        </p:nvSpPr>
        <p:spPr>
          <a:xfrm rot="16200000">
            <a:off x="-502589" y="4962311"/>
            <a:ext cx="2076998" cy="216000"/>
          </a:xfrm>
          <a:prstGeom prst="round2SameRect">
            <a:avLst/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6000" tIns="36000" rIns="36000" bIns="36000">
            <a:normAutofit fontScale="47500" lnSpcReduction="20000"/>
          </a:bodyPr>
          <a:lstStyle>
            <a:lvl1pPr>
              <a:defRPr sz="2500">
                <a:solidFill>
                  <a:srgbClr val="A7A7A7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en-GB" sz="200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External View</a:t>
            </a: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CEEE9054-49AE-91E9-6FF4-4A2534D7802B}"/>
              </a:ext>
            </a:extLst>
          </p:cNvPr>
          <p:cNvSpPr/>
          <p:nvPr userDrawn="1"/>
        </p:nvSpPr>
        <p:spPr>
          <a:xfrm>
            <a:off x="715433" y="1331113"/>
            <a:ext cx="5148000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STRENGTHS</a:t>
            </a:r>
          </a:p>
        </p:txBody>
      </p:sp>
      <p:sp>
        <p:nvSpPr>
          <p:cNvPr id="11" name="Shape">
            <a:extLst>
              <a:ext uri="{FF2B5EF4-FFF2-40B4-BE49-F238E27FC236}">
                <a16:creationId xmlns:a16="http://schemas.microsoft.com/office/drawing/2014/main" id="{D2993DCE-7DD9-1841-D6B2-64E94CF4D222}"/>
              </a:ext>
            </a:extLst>
          </p:cNvPr>
          <p:cNvSpPr/>
          <p:nvPr userDrawn="1"/>
        </p:nvSpPr>
        <p:spPr>
          <a:xfrm>
            <a:off x="5934464" y="1331113"/>
            <a:ext cx="5160444" cy="2551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WEAKNESSES</a:t>
            </a: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C59C750F-C498-70CC-60C4-DC432340A0F0}"/>
              </a:ext>
            </a:extLst>
          </p:cNvPr>
          <p:cNvSpPr/>
          <p:nvPr userDrawn="1"/>
        </p:nvSpPr>
        <p:spPr>
          <a:xfrm>
            <a:off x="715434" y="3782246"/>
            <a:ext cx="5151614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OPPORTUNITIES</a:t>
            </a:r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C7100A61-D1B7-D45E-0511-C58537DB65FE}"/>
              </a:ext>
            </a:extLst>
          </p:cNvPr>
          <p:cNvSpPr/>
          <p:nvPr userDrawn="1"/>
        </p:nvSpPr>
        <p:spPr>
          <a:xfrm>
            <a:off x="5940686" y="3782246"/>
            <a:ext cx="5148001" cy="25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b="1" noProof="0" dirty="0">
                <a:solidFill>
                  <a:schemeClr val="bg1"/>
                </a:solidFill>
                <a:latin typeface="Nunito Sans" pitchFamily="2" charset="0"/>
              </a:rPr>
              <a:t>THREATS</a:t>
            </a: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84F60353-CB1E-9960-ED66-2555402479BD}"/>
              </a:ext>
            </a:extLst>
          </p:cNvPr>
          <p:cNvSpPr/>
          <p:nvPr userDrawn="1"/>
        </p:nvSpPr>
        <p:spPr>
          <a:xfrm>
            <a:off x="711819" y="1079500"/>
            <a:ext cx="5148000" cy="211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Positive Aspects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77B2C7FC-7A43-78B6-9B70-5E391733B9C6}"/>
              </a:ext>
            </a:extLst>
          </p:cNvPr>
          <p:cNvSpPr/>
          <p:nvPr userDrawn="1"/>
        </p:nvSpPr>
        <p:spPr>
          <a:xfrm>
            <a:off x="5941623" y="1084079"/>
            <a:ext cx="5148000" cy="216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8" extrusionOk="0">
                <a:moveTo>
                  <a:pt x="394" y="0"/>
                </a:moveTo>
                <a:cubicBezTo>
                  <a:pt x="279" y="0"/>
                  <a:pt x="210" y="-2"/>
                  <a:pt x="163" y="136"/>
                </a:cubicBezTo>
                <a:cubicBezTo>
                  <a:pt x="96" y="310"/>
                  <a:pt x="44" y="686"/>
                  <a:pt x="19" y="1163"/>
                </a:cubicBezTo>
                <a:cubicBezTo>
                  <a:pt x="0" y="1494"/>
                  <a:pt x="0" y="1994"/>
                  <a:pt x="0" y="2822"/>
                </a:cubicBezTo>
                <a:lnTo>
                  <a:pt x="0" y="21598"/>
                </a:lnTo>
                <a:lnTo>
                  <a:pt x="21600" y="21598"/>
                </a:lnTo>
                <a:lnTo>
                  <a:pt x="21600" y="2822"/>
                </a:lnTo>
                <a:cubicBezTo>
                  <a:pt x="21600" y="1994"/>
                  <a:pt x="21600" y="1494"/>
                  <a:pt x="21581" y="1163"/>
                </a:cubicBezTo>
                <a:cubicBezTo>
                  <a:pt x="21556" y="686"/>
                  <a:pt x="21504" y="310"/>
                  <a:pt x="21437" y="136"/>
                </a:cubicBezTo>
                <a:cubicBezTo>
                  <a:pt x="21390" y="-2"/>
                  <a:pt x="21321" y="0"/>
                  <a:pt x="21206" y="0"/>
                </a:cubicBezTo>
                <a:lnTo>
                  <a:pt x="39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en-GB" sz="1000" b="0" noProof="0" dirty="0">
                <a:solidFill>
                  <a:schemeClr val="tx2">
                    <a:lumMod val="50000"/>
                  </a:schemeClr>
                </a:solidFill>
                <a:latin typeface="Nunito Sans" pitchFamily="2" charset="0"/>
              </a:rPr>
              <a:t>Negative Aspects</a:t>
            </a:r>
          </a:p>
        </p:txBody>
      </p:sp>
    </p:spTree>
    <p:extLst>
      <p:ext uri="{BB962C8B-B14F-4D97-AF65-F5344CB8AC3E}">
        <p14:creationId xmlns:p14="http://schemas.microsoft.com/office/powerpoint/2010/main" val="4186589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Final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EFCB7-3E98-FB4F-9D2B-33EF895BFF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-369"/>
            <a:ext cx="3539911" cy="2514621"/>
          </a:xfrm>
          <a:prstGeom prst="rect">
            <a:avLst/>
          </a:prstGeom>
        </p:spPr>
      </p:pic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C34334D-AFDC-82A4-B8BC-9AA1C6DE1D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052836"/>
            <a:ext cx="11520488" cy="360000"/>
          </a:xfrm>
          <a:solidFill>
            <a:schemeClr val="accent1">
              <a:alpha val="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lv-LV" dirty="0"/>
              <a:t>CONTACTS</a:t>
            </a:r>
            <a:endParaRPr lang="en-US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7A16812-A66A-EAA2-091A-EBA1C9DF15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4763" y="2509548"/>
            <a:ext cx="11525251" cy="1440000"/>
          </a:xfrm>
          <a:solidFill>
            <a:srgbClr val="61819D"/>
          </a:solidFill>
          <a:ln w="1270">
            <a:solidFill>
              <a:srgbClr val="61819D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lv-LV" dirty="0"/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048A78-FF71-625C-CA2F-F927C3E7DE76}"/>
              </a:ext>
            </a:extLst>
          </p:cNvPr>
          <p:cNvGrpSpPr/>
          <p:nvPr userDrawn="1"/>
        </p:nvGrpSpPr>
        <p:grpSpPr>
          <a:xfrm>
            <a:off x="7394498" y="5303326"/>
            <a:ext cx="3691098" cy="773809"/>
            <a:chOff x="6282635" y="5303326"/>
            <a:chExt cx="3691098" cy="7738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0824A3-C963-51B9-1B4C-891A4401402A}"/>
                </a:ext>
              </a:extLst>
            </p:cNvPr>
            <p:cNvSpPr txBox="1"/>
            <p:nvPr userDrawn="1"/>
          </p:nvSpPr>
          <p:spPr>
            <a:xfrm>
              <a:off x="6300921" y="5303326"/>
              <a:ext cx="2959760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PROUD MEMBERS OF:</a:t>
              </a:r>
            </a:p>
          </p:txBody>
        </p:sp>
        <p:pic>
          <p:nvPicPr>
            <p:cNvPr id="14" name="Picture 13" descr="A blue text on a white background&#10;&#10;Description automatically generated">
              <a:extLst>
                <a:ext uri="{FF2B5EF4-FFF2-40B4-BE49-F238E27FC236}">
                  <a16:creationId xmlns:a16="http://schemas.microsoft.com/office/drawing/2014/main" id="{A01E3C71-8CC7-2F09-2236-95B1B3FD02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82635" y="5767701"/>
              <a:ext cx="1266200" cy="290167"/>
            </a:xfrm>
            <a:prstGeom prst="rect">
              <a:avLst/>
            </a:prstGeom>
          </p:spPr>
        </p:pic>
        <p:pic>
          <p:nvPicPr>
            <p:cNvPr id="23" name="Picture 22" descr="A close-up of a white background&#10;&#10;Description automatically generated">
              <a:extLst>
                <a:ext uri="{FF2B5EF4-FFF2-40B4-BE49-F238E27FC236}">
                  <a16:creationId xmlns:a16="http://schemas.microsoft.com/office/drawing/2014/main" id="{68FE7EB5-4B42-58FB-1879-AA364BDFA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923066" y="5740779"/>
              <a:ext cx="1001455" cy="336356"/>
            </a:xfrm>
            <a:prstGeom prst="rect">
              <a:avLst/>
            </a:prstGeom>
          </p:spPr>
        </p:pic>
        <p:pic>
          <p:nvPicPr>
            <p:cNvPr id="25" name="Picture 2" descr="About Us | EDAMBA - Doctor of business administration and management">
              <a:extLst>
                <a:ext uri="{FF2B5EF4-FFF2-40B4-BE49-F238E27FC236}">
                  <a16:creationId xmlns:a16="http://schemas.microsoft.com/office/drawing/2014/main" id="{8EDB7CE4-DFA9-DCA1-F93C-CF70E47681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22" b="29647"/>
            <a:stretch/>
          </p:blipFill>
          <p:spPr bwMode="auto">
            <a:xfrm>
              <a:off x="7707973" y="5832487"/>
              <a:ext cx="1055955" cy="21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524807-0BDF-6308-0F39-F917EF6351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82635" y="5566749"/>
              <a:ext cx="369109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7BA1D3-791E-E123-6526-BF5631F3BCEB}"/>
              </a:ext>
            </a:extLst>
          </p:cNvPr>
          <p:cNvGrpSpPr/>
          <p:nvPr userDrawn="1"/>
        </p:nvGrpSpPr>
        <p:grpSpPr>
          <a:xfrm>
            <a:off x="3570125" y="5303326"/>
            <a:ext cx="3195654" cy="1095102"/>
            <a:chOff x="2599369" y="5303326"/>
            <a:chExt cx="3195654" cy="109510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98F155B-AEC9-E1C7-1BBA-4876F2B7E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99369" y="5663346"/>
              <a:ext cx="747233" cy="73508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D9BA7E-32EE-8EF7-97C1-C2D9499A0A3E}"/>
                </a:ext>
              </a:extLst>
            </p:cNvPr>
            <p:cNvSpPr txBox="1"/>
            <p:nvPr userDrawn="1"/>
          </p:nvSpPr>
          <p:spPr>
            <a:xfrm>
              <a:off x="2700973" y="5303326"/>
              <a:ext cx="3050247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ACCREDITATIONS:</a:t>
              </a:r>
            </a:p>
          </p:txBody>
        </p:sp>
        <p:pic>
          <p:nvPicPr>
            <p:cNvPr id="30" name="Picture 29" descr="A close-up of a logo&#10;&#10;Description automatically generated">
              <a:extLst>
                <a:ext uri="{FF2B5EF4-FFF2-40B4-BE49-F238E27FC236}">
                  <a16:creationId xmlns:a16="http://schemas.microsoft.com/office/drawing/2014/main" id="{BD5D60AB-9E70-49FD-FC38-20BF406DE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643911" y="5642476"/>
              <a:ext cx="715030" cy="627570"/>
            </a:xfrm>
            <a:prstGeom prst="rect">
              <a:avLst/>
            </a:prstGeom>
          </p:spPr>
        </p:pic>
        <p:pic>
          <p:nvPicPr>
            <p:cNvPr id="31" name="Picture 30" descr="A logo with text on it&#10;&#10;Description automatically generated">
              <a:extLst>
                <a:ext uri="{FF2B5EF4-FFF2-40B4-BE49-F238E27FC236}">
                  <a16:creationId xmlns:a16="http://schemas.microsoft.com/office/drawing/2014/main" id="{D966C412-7A22-F38C-CE3C-3626EA3EB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671490" y="5586917"/>
              <a:ext cx="1123533" cy="381985"/>
            </a:xfrm>
            <a:prstGeom prst="rect">
              <a:avLst/>
            </a:prstGeom>
          </p:spPr>
        </p:pic>
        <p:pic>
          <p:nvPicPr>
            <p:cNvPr id="32" name="Picture 31" descr="A logo with text on it&#10;&#10;Description automatically generated">
              <a:extLst>
                <a:ext uri="{FF2B5EF4-FFF2-40B4-BE49-F238E27FC236}">
                  <a16:creationId xmlns:a16="http://schemas.microsoft.com/office/drawing/2014/main" id="{8958F551-4269-12D7-0BE7-A5D682B28A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671490" y="5909039"/>
              <a:ext cx="1036720" cy="395578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BCD866-24BF-79CF-55B0-53931360E7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700973" y="5568302"/>
              <a:ext cx="30600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CEDE8B2-EF60-C536-C833-7B3B141A83D8}"/>
              </a:ext>
            </a:extLst>
          </p:cNvPr>
          <p:cNvGrpSpPr/>
          <p:nvPr userDrawn="1"/>
        </p:nvGrpSpPr>
        <p:grpSpPr>
          <a:xfrm>
            <a:off x="432078" y="5309089"/>
            <a:ext cx="2453213" cy="850804"/>
            <a:chOff x="432078" y="5309089"/>
            <a:chExt cx="2453213" cy="8508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2C7A82-BDA7-F848-1F19-04A06A850D2D}"/>
                </a:ext>
              </a:extLst>
            </p:cNvPr>
            <p:cNvSpPr txBox="1"/>
            <p:nvPr userDrawn="1"/>
          </p:nvSpPr>
          <p:spPr>
            <a:xfrm>
              <a:off x="437233" y="5309089"/>
              <a:ext cx="1544884" cy="278299"/>
            </a:xfrm>
            <a:prstGeom prst="rect">
              <a:avLst/>
            </a:prstGeom>
            <a:noFill/>
          </p:spPr>
          <p:txBody>
            <a:bodyPr wrap="square" lIns="72000" tIns="36000" rIns="72000" bIns="36000" rtlCol="0" anchor="b">
              <a:normAutofit/>
            </a:bodyPr>
            <a:lstStyle/>
            <a:p>
              <a:r>
                <a:rPr lang="en-GB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OUR ACCOLADES</a:t>
              </a:r>
              <a:r>
                <a:rPr lang="lv-LV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unito Sans" pitchFamily="2" charset="0"/>
                </a:rPr>
                <a:t>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ED71B02-011D-D02B-074A-EA19DC06E7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32078" y="5569636"/>
              <a:ext cx="2453213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logo with text on it&#10;&#10;Description automatically generated">
              <a:extLst>
                <a:ext uri="{FF2B5EF4-FFF2-40B4-BE49-F238E27FC236}">
                  <a16:creationId xmlns:a16="http://schemas.microsoft.com/office/drawing/2014/main" id="{C9E801A7-514C-E01A-8751-6CA68B2509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1722471" y="5777911"/>
              <a:ext cx="1162818" cy="381982"/>
            </a:xfrm>
            <a:prstGeom prst="rect">
              <a:avLst/>
            </a:prstGeom>
          </p:spPr>
        </p:pic>
        <p:pic>
          <p:nvPicPr>
            <p:cNvPr id="17" name="Picture 16" descr="A purple and white logo&#10;&#10;Description automatically generated">
              <a:extLst>
                <a:ext uri="{FF2B5EF4-FFF2-40B4-BE49-F238E27FC236}">
                  <a16:creationId xmlns:a16="http://schemas.microsoft.com/office/drawing/2014/main" id="{F756A8AC-BEBF-F1D2-82EE-8BA6C945C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67" y="5641510"/>
              <a:ext cx="896007" cy="465318"/>
            </a:xfrm>
            <a:prstGeom prst="rect">
              <a:avLst/>
            </a:prstGeom>
          </p:spPr>
        </p:pic>
      </p:grpSp>
      <p:pic>
        <p:nvPicPr>
          <p:cNvPr id="19" name="Picture 1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EDBF08A-DB50-3C03-3895-B893283498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139700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5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Main Final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E08E869-108C-DDE0-E752-C5A9A6FCF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" y="2840815"/>
            <a:ext cx="5132693" cy="36460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022C6D4-4EBF-DFBF-F142-CEABFD52EF86}"/>
              </a:ext>
            </a:extLst>
          </p:cNvPr>
          <p:cNvSpPr/>
          <p:nvPr userDrawn="1"/>
        </p:nvSpPr>
        <p:spPr>
          <a:xfrm>
            <a:off x="360363" y="2561836"/>
            <a:ext cx="11158625" cy="1620000"/>
          </a:xfrm>
          <a:prstGeom prst="rect">
            <a:avLst/>
          </a:prstGeom>
          <a:solidFill>
            <a:srgbClr val="50739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2C8698"/>
              </a:solidFill>
              <a:latin typeface="Nunito Sans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8034C-35E2-B6AA-8523-93AD3ADD4054}"/>
              </a:ext>
            </a:extLst>
          </p:cNvPr>
          <p:cNvSpPr/>
          <p:nvPr userDrawn="1"/>
        </p:nvSpPr>
        <p:spPr>
          <a:xfrm>
            <a:off x="9594407" y="239331"/>
            <a:ext cx="1688273" cy="576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dirty="0">
              <a:latin typeface="Nunito Sans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8FCD54-3684-A772-6727-979853CAA5F2}"/>
              </a:ext>
            </a:extLst>
          </p:cNvPr>
          <p:cNvSpPr/>
          <p:nvPr userDrawn="1"/>
        </p:nvSpPr>
        <p:spPr>
          <a:xfrm>
            <a:off x="7295854" y="0"/>
            <a:ext cx="4239359" cy="648688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dirty="0">
              <a:latin typeface="Nunito Sans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AF9B6-828D-79A6-DB18-DBD0805FFD6D}"/>
              </a:ext>
            </a:extLst>
          </p:cNvPr>
          <p:cNvGrpSpPr/>
          <p:nvPr userDrawn="1"/>
        </p:nvGrpSpPr>
        <p:grpSpPr>
          <a:xfrm>
            <a:off x="7746524" y="5203444"/>
            <a:ext cx="1754054" cy="304699"/>
            <a:chOff x="3477674" y="1916380"/>
            <a:chExt cx="1754054" cy="304699"/>
          </a:xfrm>
        </p:grpSpPr>
        <p:sp>
          <p:nvSpPr>
            <p:cNvPr id="3" name="Shape 2629">
              <a:extLst>
                <a:ext uri="{FF2B5EF4-FFF2-40B4-BE49-F238E27FC236}">
                  <a16:creationId xmlns:a16="http://schemas.microsoft.com/office/drawing/2014/main" id="{C910539D-1D21-C7B0-AA78-49DE9FB04AE7}"/>
                </a:ext>
              </a:extLst>
            </p:cNvPr>
            <p:cNvSpPr/>
            <p:nvPr/>
          </p:nvSpPr>
          <p:spPr>
            <a:xfrm>
              <a:off x="3477674" y="1953725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41" y="20618"/>
                  </a:moveTo>
                  <a:cubicBezTo>
                    <a:pt x="15826" y="20618"/>
                    <a:pt x="15226" y="20482"/>
                    <a:pt x="14660" y="20214"/>
                  </a:cubicBezTo>
                  <a:cubicBezTo>
                    <a:pt x="14607" y="20189"/>
                    <a:pt x="14552" y="20170"/>
                    <a:pt x="14497" y="20155"/>
                  </a:cubicBezTo>
                  <a:cubicBezTo>
                    <a:pt x="8918" y="17308"/>
                    <a:pt x="4295" y="12685"/>
                    <a:pt x="1448" y="7105"/>
                  </a:cubicBezTo>
                  <a:cubicBezTo>
                    <a:pt x="1432" y="7048"/>
                    <a:pt x="1412" y="6991"/>
                    <a:pt x="1386" y="6936"/>
                  </a:cubicBezTo>
                  <a:cubicBezTo>
                    <a:pt x="1117" y="6369"/>
                    <a:pt x="982" y="5770"/>
                    <a:pt x="982" y="5155"/>
                  </a:cubicBezTo>
                  <a:cubicBezTo>
                    <a:pt x="982" y="2774"/>
                    <a:pt x="3066" y="982"/>
                    <a:pt x="4417" y="982"/>
                  </a:cubicBezTo>
                  <a:cubicBezTo>
                    <a:pt x="4594" y="982"/>
                    <a:pt x="4711" y="1072"/>
                    <a:pt x="4764" y="1126"/>
                  </a:cubicBezTo>
                  <a:cubicBezTo>
                    <a:pt x="4776" y="1139"/>
                    <a:pt x="4798" y="1164"/>
                    <a:pt x="4831" y="1216"/>
                  </a:cubicBezTo>
                  <a:cubicBezTo>
                    <a:pt x="4848" y="1244"/>
                    <a:pt x="4867" y="1271"/>
                    <a:pt x="4887" y="1297"/>
                  </a:cubicBezTo>
                  <a:lnTo>
                    <a:pt x="8118" y="5453"/>
                  </a:lnTo>
                  <a:cubicBezTo>
                    <a:pt x="8143" y="5485"/>
                    <a:pt x="8170" y="5515"/>
                    <a:pt x="8199" y="5544"/>
                  </a:cubicBezTo>
                  <a:cubicBezTo>
                    <a:pt x="8253" y="5598"/>
                    <a:pt x="8343" y="5715"/>
                    <a:pt x="8343" y="5891"/>
                  </a:cubicBezTo>
                  <a:cubicBezTo>
                    <a:pt x="8343" y="5978"/>
                    <a:pt x="8319" y="6060"/>
                    <a:pt x="8272" y="6135"/>
                  </a:cubicBezTo>
                  <a:lnTo>
                    <a:pt x="7178" y="7221"/>
                  </a:lnTo>
                  <a:cubicBezTo>
                    <a:pt x="7173" y="7226"/>
                    <a:pt x="7168" y="7231"/>
                    <a:pt x="7163" y="7236"/>
                  </a:cubicBezTo>
                  <a:cubicBezTo>
                    <a:pt x="6767" y="7609"/>
                    <a:pt x="6541" y="8126"/>
                    <a:pt x="6541" y="8668"/>
                  </a:cubicBezTo>
                  <a:cubicBezTo>
                    <a:pt x="6541" y="9175"/>
                    <a:pt x="6738" y="9658"/>
                    <a:pt x="7080" y="10020"/>
                  </a:cubicBezTo>
                  <a:cubicBezTo>
                    <a:pt x="7092" y="10040"/>
                    <a:pt x="7105" y="10059"/>
                    <a:pt x="7119" y="10078"/>
                  </a:cubicBezTo>
                  <a:cubicBezTo>
                    <a:pt x="8325" y="11745"/>
                    <a:pt x="9807" y="13222"/>
                    <a:pt x="11525" y="14469"/>
                  </a:cubicBezTo>
                  <a:cubicBezTo>
                    <a:pt x="11538" y="14478"/>
                    <a:pt x="11551" y="14487"/>
                    <a:pt x="11565" y="14496"/>
                  </a:cubicBezTo>
                  <a:cubicBezTo>
                    <a:pt x="11928" y="14844"/>
                    <a:pt x="12414" y="15045"/>
                    <a:pt x="12924" y="15045"/>
                  </a:cubicBezTo>
                  <a:cubicBezTo>
                    <a:pt x="13436" y="15045"/>
                    <a:pt x="13930" y="14840"/>
                    <a:pt x="14297" y="14479"/>
                  </a:cubicBezTo>
                  <a:cubicBezTo>
                    <a:pt x="14316" y="14463"/>
                    <a:pt x="14335" y="14446"/>
                    <a:pt x="14352" y="14427"/>
                  </a:cubicBezTo>
                  <a:lnTo>
                    <a:pt x="15451" y="13320"/>
                  </a:lnTo>
                  <a:cubicBezTo>
                    <a:pt x="15529" y="13271"/>
                    <a:pt x="15611" y="13247"/>
                    <a:pt x="15697" y="13247"/>
                  </a:cubicBezTo>
                  <a:cubicBezTo>
                    <a:pt x="15874" y="13247"/>
                    <a:pt x="15990" y="13337"/>
                    <a:pt x="16044" y="13391"/>
                  </a:cubicBezTo>
                  <a:cubicBezTo>
                    <a:pt x="16073" y="13420"/>
                    <a:pt x="16103" y="13447"/>
                    <a:pt x="16135" y="13472"/>
                  </a:cubicBezTo>
                  <a:lnTo>
                    <a:pt x="20291" y="16704"/>
                  </a:lnTo>
                  <a:cubicBezTo>
                    <a:pt x="20317" y="16725"/>
                    <a:pt x="20345" y="16744"/>
                    <a:pt x="20374" y="16762"/>
                  </a:cubicBezTo>
                  <a:cubicBezTo>
                    <a:pt x="20426" y="16795"/>
                    <a:pt x="20449" y="16816"/>
                    <a:pt x="20461" y="16827"/>
                  </a:cubicBezTo>
                  <a:cubicBezTo>
                    <a:pt x="20515" y="16881"/>
                    <a:pt x="20605" y="16997"/>
                    <a:pt x="20605" y="17174"/>
                  </a:cubicBezTo>
                  <a:cubicBezTo>
                    <a:pt x="20605" y="17207"/>
                    <a:pt x="20606" y="17240"/>
                    <a:pt x="20610" y="17273"/>
                  </a:cubicBezTo>
                  <a:cubicBezTo>
                    <a:pt x="20533" y="18625"/>
                    <a:pt x="18769" y="20618"/>
                    <a:pt x="16441" y="20618"/>
                  </a:cubicBezTo>
                  <a:moveTo>
                    <a:pt x="21586" y="17174"/>
                  </a:moveTo>
                  <a:cubicBezTo>
                    <a:pt x="21586" y="16768"/>
                    <a:pt x="21421" y="16399"/>
                    <a:pt x="21155" y="16133"/>
                  </a:cubicBezTo>
                  <a:cubicBezTo>
                    <a:pt x="21077" y="16054"/>
                    <a:pt x="20988" y="15988"/>
                    <a:pt x="20893" y="15929"/>
                  </a:cubicBezTo>
                  <a:lnTo>
                    <a:pt x="16738" y="12697"/>
                  </a:lnTo>
                  <a:cubicBezTo>
                    <a:pt x="16471" y="12430"/>
                    <a:pt x="16104" y="12265"/>
                    <a:pt x="15697" y="12265"/>
                  </a:cubicBezTo>
                  <a:cubicBezTo>
                    <a:pt x="15364" y="12265"/>
                    <a:pt x="15060" y="12380"/>
                    <a:pt x="14815" y="12567"/>
                  </a:cubicBezTo>
                  <a:lnTo>
                    <a:pt x="13655" y="13736"/>
                  </a:lnTo>
                  <a:lnTo>
                    <a:pt x="13652" y="13733"/>
                  </a:lnTo>
                  <a:cubicBezTo>
                    <a:pt x="13473" y="13934"/>
                    <a:pt x="13214" y="14063"/>
                    <a:pt x="12924" y="14063"/>
                  </a:cubicBezTo>
                  <a:cubicBezTo>
                    <a:pt x="12592" y="14063"/>
                    <a:pt x="12300" y="13897"/>
                    <a:pt x="12122" y="13645"/>
                  </a:cubicBezTo>
                  <a:cubicBezTo>
                    <a:pt x="12116" y="13654"/>
                    <a:pt x="12107" y="13663"/>
                    <a:pt x="12101" y="13674"/>
                  </a:cubicBezTo>
                  <a:cubicBezTo>
                    <a:pt x="10497" y="12510"/>
                    <a:pt x="9076" y="11108"/>
                    <a:pt x="7914" y="9502"/>
                  </a:cubicBezTo>
                  <a:cubicBezTo>
                    <a:pt x="7925" y="9495"/>
                    <a:pt x="7935" y="9486"/>
                    <a:pt x="7947" y="9479"/>
                  </a:cubicBezTo>
                  <a:cubicBezTo>
                    <a:pt x="7691" y="9299"/>
                    <a:pt x="7523" y="9004"/>
                    <a:pt x="7523" y="8668"/>
                  </a:cubicBezTo>
                  <a:cubicBezTo>
                    <a:pt x="7523" y="8367"/>
                    <a:pt x="7659" y="8101"/>
                    <a:pt x="7871" y="7920"/>
                  </a:cubicBezTo>
                  <a:lnTo>
                    <a:pt x="7870" y="7918"/>
                  </a:lnTo>
                  <a:lnTo>
                    <a:pt x="9023" y="6773"/>
                  </a:lnTo>
                  <a:cubicBezTo>
                    <a:pt x="9211" y="6528"/>
                    <a:pt x="9325" y="6224"/>
                    <a:pt x="9325" y="5891"/>
                  </a:cubicBezTo>
                  <a:cubicBezTo>
                    <a:pt x="9325" y="5485"/>
                    <a:pt x="9160" y="5116"/>
                    <a:pt x="8893" y="4850"/>
                  </a:cubicBezTo>
                  <a:lnTo>
                    <a:pt x="5662" y="693"/>
                  </a:lnTo>
                  <a:cubicBezTo>
                    <a:pt x="5603" y="599"/>
                    <a:pt x="5537" y="510"/>
                    <a:pt x="5458" y="432"/>
                  </a:cubicBezTo>
                  <a:cubicBezTo>
                    <a:pt x="5191" y="165"/>
                    <a:pt x="4823" y="0"/>
                    <a:pt x="4417" y="0"/>
                  </a:cubicBezTo>
                  <a:cubicBezTo>
                    <a:pt x="2454" y="0"/>
                    <a:pt x="0" y="2308"/>
                    <a:pt x="0" y="5155"/>
                  </a:cubicBezTo>
                  <a:cubicBezTo>
                    <a:pt x="0" y="5943"/>
                    <a:pt x="183" y="6688"/>
                    <a:pt x="499" y="7356"/>
                  </a:cubicBezTo>
                  <a:lnTo>
                    <a:pt x="482" y="7373"/>
                  </a:lnTo>
                  <a:cubicBezTo>
                    <a:pt x="3435" y="13255"/>
                    <a:pt x="8343" y="18164"/>
                    <a:pt x="14224" y="21117"/>
                  </a:cubicBezTo>
                  <a:lnTo>
                    <a:pt x="14240" y="21101"/>
                  </a:lnTo>
                  <a:cubicBezTo>
                    <a:pt x="14908" y="21418"/>
                    <a:pt x="15652" y="21600"/>
                    <a:pt x="16441" y="21600"/>
                  </a:cubicBezTo>
                  <a:cubicBezTo>
                    <a:pt x="19287" y="21600"/>
                    <a:pt x="21594" y="19145"/>
                    <a:pt x="21594" y="17182"/>
                  </a:cubicBezTo>
                  <a:cubicBezTo>
                    <a:pt x="21594" y="17179"/>
                    <a:pt x="21594" y="17177"/>
                    <a:pt x="21594" y="17174"/>
                  </a:cubicBezTo>
                  <a:cubicBezTo>
                    <a:pt x="21594" y="17174"/>
                    <a:pt x="21586" y="17174"/>
                    <a:pt x="21586" y="17174"/>
                  </a:cubicBezTo>
                  <a:close/>
                  <a:moveTo>
                    <a:pt x="11785" y="10800"/>
                  </a:moveTo>
                  <a:cubicBezTo>
                    <a:pt x="12326" y="10800"/>
                    <a:pt x="12766" y="10360"/>
                    <a:pt x="12766" y="9819"/>
                  </a:cubicBezTo>
                  <a:cubicBezTo>
                    <a:pt x="12766" y="9276"/>
                    <a:pt x="12326" y="8836"/>
                    <a:pt x="11785" y="8836"/>
                  </a:cubicBezTo>
                  <a:cubicBezTo>
                    <a:pt x="11242" y="8836"/>
                    <a:pt x="10803" y="9276"/>
                    <a:pt x="10803" y="9819"/>
                  </a:cubicBezTo>
                  <a:cubicBezTo>
                    <a:pt x="10803" y="10360"/>
                    <a:pt x="11242" y="10800"/>
                    <a:pt x="11785" y="10800"/>
                  </a:cubicBezTo>
                  <a:moveTo>
                    <a:pt x="11785" y="5891"/>
                  </a:moveTo>
                  <a:cubicBezTo>
                    <a:pt x="13953" y="5891"/>
                    <a:pt x="15711" y="7649"/>
                    <a:pt x="15711" y="9819"/>
                  </a:cubicBezTo>
                  <a:cubicBezTo>
                    <a:pt x="15711" y="10090"/>
                    <a:pt x="15930" y="10309"/>
                    <a:pt x="16201" y="10309"/>
                  </a:cubicBezTo>
                  <a:cubicBezTo>
                    <a:pt x="16472" y="10309"/>
                    <a:pt x="16692" y="10090"/>
                    <a:pt x="16692" y="9819"/>
                  </a:cubicBezTo>
                  <a:cubicBezTo>
                    <a:pt x="16692" y="7107"/>
                    <a:pt x="14495" y="4909"/>
                    <a:pt x="11785" y="4909"/>
                  </a:cubicBezTo>
                  <a:cubicBezTo>
                    <a:pt x="11513" y="4909"/>
                    <a:pt x="11294" y="5129"/>
                    <a:pt x="11294" y="5400"/>
                  </a:cubicBezTo>
                  <a:cubicBezTo>
                    <a:pt x="11294" y="5672"/>
                    <a:pt x="11513" y="5891"/>
                    <a:pt x="11785" y="5891"/>
                  </a:cubicBezTo>
                  <a:moveTo>
                    <a:pt x="11785" y="982"/>
                  </a:moveTo>
                  <a:cubicBezTo>
                    <a:pt x="16663" y="982"/>
                    <a:pt x="20618" y="4939"/>
                    <a:pt x="20618" y="9819"/>
                  </a:cubicBezTo>
                  <a:cubicBezTo>
                    <a:pt x="20618" y="10090"/>
                    <a:pt x="20838" y="10309"/>
                    <a:pt x="21109" y="10309"/>
                  </a:cubicBezTo>
                  <a:cubicBezTo>
                    <a:pt x="21380" y="10309"/>
                    <a:pt x="21600" y="10090"/>
                    <a:pt x="21600" y="9819"/>
                  </a:cubicBezTo>
                  <a:cubicBezTo>
                    <a:pt x="21600" y="4396"/>
                    <a:pt x="17206" y="0"/>
                    <a:pt x="11785" y="0"/>
                  </a:cubicBezTo>
                  <a:cubicBezTo>
                    <a:pt x="11513" y="0"/>
                    <a:pt x="11294" y="220"/>
                    <a:pt x="11294" y="491"/>
                  </a:cubicBezTo>
                  <a:cubicBezTo>
                    <a:pt x="11294" y="762"/>
                    <a:pt x="11513" y="982"/>
                    <a:pt x="11785" y="982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solidFill>
                  <a:schemeClr val="accent1"/>
                </a:solidFill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DCBC76-3EE4-7E20-6DF3-23BB08F4D6F6}"/>
                </a:ext>
              </a:extLst>
            </p:cNvPr>
            <p:cNvSpPr txBox="1"/>
            <p:nvPr/>
          </p:nvSpPr>
          <p:spPr>
            <a:xfrm>
              <a:off x="3751226" y="1916380"/>
              <a:ext cx="1480502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+371 675</a:t>
              </a:r>
              <a:r>
                <a:rPr lang="lv-LV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lv-LV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265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C1DAA6-2046-89C6-42C7-8BA84F7EA02F}"/>
              </a:ext>
            </a:extLst>
          </p:cNvPr>
          <p:cNvGrpSpPr/>
          <p:nvPr userDrawn="1"/>
        </p:nvGrpSpPr>
        <p:grpSpPr>
          <a:xfrm>
            <a:off x="9642446" y="5203444"/>
            <a:ext cx="1679392" cy="304699"/>
            <a:chOff x="5260809" y="1907616"/>
            <a:chExt cx="1679392" cy="3046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014C26-ED6C-4C6C-E39D-97937FEAB28A}"/>
                </a:ext>
              </a:extLst>
            </p:cNvPr>
            <p:cNvSpPr txBox="1"/>
            <p:nvPr/>
          </p:nvSpPr>
          <p:spPr>
            <a:xfrm>
              <a:off x="5534361" y="1907616"/>
              <a:ext cx="1405840" cy="30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accent1"/>
                  </a:solidFill>
                  <a:latin typeface="Nunito Sans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www.riseba.lv </a:t>
              </a:r>
            </a:p>
          </p:txBody>
        </p:sp>
        <p:sp>
          <p:nvSpPr>
            <p:cNvPr id="8" name="Shape 2857">
              <a:extLst>
                <a:ext uri="{FF2B5EF4-FFF2-40B4-BE49-F238E27FC236}">
                  <a16:creationId xmlns:a16="http://schemas.microsoft.com/office/drawing/2014/main" id="{89BF704A-FFB1-29BE-0818-D65C39F35762}"/>
                </a:ext>
              </a:extLst>
            </p:cNvPr>
            <p:cNvSpPr/>
            <p:nvPr/>
          </p:nvSpPr>
          <p:spPr>
            <a:xfrm>
              <a:off x="5260809" y="1943532"/>
              <a:ext cx="259586" cy="26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 w="635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Nunito Sans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>
            <a:hlinkClick r:id="rId3"/>
            <a:extLst>
              <a:ext uri="{FF2B5EF4-FFF2-40B4-BE49-F238E27FC236}">
                <a16:creationId xmlns:a16="http://schemas.microsoft.com/office/drawing/2014/main" id="{58386222-87C6-6724-1771-BA947B7D8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7746524" y="5860389"/>
            <a:ext cx="266700" cy="257810"/>
          </a:xfrm>
          <a:prstGeom prst="rect">
            <a:avLst/>
          </a:prstGeom>
          <a:noFill/>
        </p:spPr>
      </p:pic>
      <p:pic>
        <p:nvPicPr>
          <p:cNvPr id="23" name="Picture 4">
            <a:hlinkClick r:id="rId6"/>
            <a:extLst>
              <a:ext uri="{FF2B5EF4-FFF2-40B4-BE49-F238E27FC236}">
                <a16:creationId xmlns:a16="http://schemas.microsoft.com/office/drawing/2014/main" id="{9BBCAA64-448B-587D-603B-C3444F33D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 bwMode="auto">
          <a:xfrm>
            <a:off x="8485603" y="5855944"/>
            <a:ext cx="275896" cy="266700"/>
          </a:xfrm>
          <a:prstGeom prst="rect">
            <a:avLst/>
          </a:prstGeom>
          <a:noFill/>
        </p:spPr>
      </p:pic>
      <p:pic>
        <p:nvPicPr>
          <p:cNvPr id="24" name="Picture 6">
            <a:hlinkClick r:id="rId9"/>
            <a:extLst>
              <a:ext uri="{FF2B5EF4-FFF2-40B4-BE49-F238E27FC236}">
                <a16:creationId xmlns:a16="http://schemas.microsoft.com/office/drawing/2014/main" id="{11C8DC01-DF14-933B-86B7-2C91432E56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auto">
          <a:xfrm>
            <a:off x="9233878" y="5860389"/>
            <a:ext cx="266700" cy="257810"/>
          </a:xfrm>
          <a:prstGeom prst="rect">
            <a:avLst/>
          </a:prstGeom>
          <a:noFill/>
        </p:spPr>
      </p:pic>
      <p:pic>
        <p:nvPicPr>
          <p:cNvPr id="25" name="Picture 8">
            <a:hlinkClick r:id="rId12"/>
            <a:extLst>
              <a:ext uri="{FF2B5EF4-FFF2-40B4-BE49-F238E27FC236}">
                <a16:creationId xmlns:a16="http://schemas.microsoft.com/office/drawing/2014/main" id="{6B656B8D-BEE9-686B-C050-C2EE66D36A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 bwMode="auto">
          <a:xfrm>
            <a:off x="9972957" y="5855944"/>
            <a:ext cx="275896" cy="266700"/>
          </a:xfrm>
          <a:prstGeom prst="rect">
            <a:avLst/>
          </a:prstGeom>
          <a:noFill/>
        </p:spPr>
      </p:pic>
      <p:pic>
        <p:nvPicPr>
          <p:cNvPr id="26" name="Picture 10">
            <a:hlinkClick r:id="rId15"/>
            <a:extLst>
              <a:ext uri="{FF2B5EF4-FFF2-40B4-BE49-F238E27FC236}">
                <a16:creationId xmlns:a16="http://schemas.microsoft.com/office/drawing/2014/main" id="{5F4E697A-E206-74FB-3CB1-17526F4206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 bwMode="auto">
          <a:xfrm>
            <a:off x="10721232" y="5821757"/>
            <a:ext cx="458018" cy="335074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A3AE42-7C38-B68B-3608-B2D50DFFD33D}"/>
              </a:ext>
            </a:extLst>
          </p:cNvPr>
          <p:cNvCxnSpPr>
            <a:cxnSpLocks/>
          </p:cNvCxnSpPr>
          <p:nvPr userDrawn="1"/>
        </p:nvCxnSpPr>
        <p:spPr>
          <a:xfrm>
            <a:off x="7295854" y="2934378"/>
            <a:ext cx="0" cy="874969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564C269-E70F-4439-0075-3F26023AED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8541" y="2934353"/>
            <a:ext cx="3972559" cy="3380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36000" bIns="36000" anchor="ctr" anchorCtr="0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 err="1"/>
              <a:t>Name</a:t>
            </a:r>
            <a:r>
              <a:rPr lang="lv-LV" dirty="0"/>
              <a:t> </a:t>
            </a:r>
            <a:r>
              <a:rPr lang="lv-LV" dirty="0" err="1"/>
              <a:t>Surname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C0F5DE-C026-570B-C423-E4F10423C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68541" y="3302001"/>
            <a:ext cx="3972559" cy="507674"/>
          </a:xfrm>
        </p:spPr>
        <p:txBody>
          <a:bodyPr tIns="36000" bIns="36000"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lv-LV" dirty="0" err="1"/>
              <a:t>Contacts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2EEE86A-EB0A-2F64-159B-3C719CEF27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05" y="2934353"/>
            <a:ext cx="6071534" cy="875647"/>
          </a:xfrm>
        </p:spPr>
        <p:txBody>
          <a:bodyPr anchor="ctr">
            <a:normAutofit/>
          </a:bodyPr>
          <a:lstStyle>
            <a:lvl1pPr marL="89875" indent="0">
              <a:buNone/>
              <a:defRPr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505800" indent="0">
              <a:buNone/>
              <a:defRPr b="1">
                <a:solidFill>
                  <a:schemeClr val="bg1"/>
                </a:solidFill>
              </a:defRPr>
            </a:lvl2pPr>
            <a:lvl3pPr marL="963000" indent="0">
              <a:buNone/>
              <a:defRPr b="1">
                <a:solidFill>
                  <a:schemeClr val="bg1"/>
                </a:solidFill>
              </a:defRPr>
            </a:lvl3pPr>
            <a:lvl4pPr marL="1420200" indent="0">
              <a:buNone/>
              <a:defRPr b="1">
                <a:solidFill>
                  <a:schemeClr val="bg1"/>
                </a:solidFill>
              </a:defRPr>
            </a:lvl4pPr>
            <a:lvl5pPr marL="18774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lv-LV" dirty="0"/>
              <a:t>THANK YOU!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B1EA6F-BF28-7C2E-60EA-AC5CA2FB4B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5"/>
          <a:stretch/>
        </p:blipFill>
        <p:spPr>
          <a:xfrm>
            <a:off x="-4434" y="2840453"/>
            <a:ext cx="1981980" cy="3646074"/>
          </a:xfrm>
          <a:prstGeom prst="rect">
            <a:avLst/>
          </a:prstGeom>
        </p:spPr>
      </p:pic>
      <p:pic>
        <p:nvPicPr>
          <p:cNvPr id="15" name="Picture 1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D71FB7A-42AD-2473-338C-5A33C315BE5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626"/>
            <a:ext cx="2631440" cy="1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9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06D3-78DF-A63C-07D9-EF963DAD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4CB73-50A0-1D2A-42F2-B3CD066E8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72110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satura bloki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A6EB-22D9-05AF-07DB-54D03C092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079500"/>
            <a:ext cx="5256439" cy="504031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4A3D4-DDDE-C547-AE2E-67569A62B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249" y="1079500"/>
            <a:ext cx="5256439" cy="5040313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3399F-A9F3-4B12-11A4-ED2D63B7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DC4E149-C44E-B310-BD97-87F2EAE8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9448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satura bloki ar virsrakstiem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43659-BDB7-03BD-B7B8-217A62590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ACC4AA-8F19-7BDA-167E-E4C7066F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079500"/>
            <a:ext cx="52459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EEDBC-0FE1-F899-A0CB-94B4494FD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858769"/>
            <a:ext cx="5235441" cy="4264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74D990-0B47-3B58-1F81-A509588B7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2748" y="1079500"/>
            <a:ext cx="5235441" cy="684018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B2A4376-AC65-1DC4-81BE-6CE2A7712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2748" y="1858768"/>
            <a:ext cx="5235441" cy="425957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34BCD96-8D76-5BFF-B55D-11E2C18D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8885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1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830750"/>
            <a:ext cx="10656890" cy="3286546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1079500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40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2 dažādi satura bloki 2 L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374-A3E2-5826-17D7-4061B9DC5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177800"/>
            <a:ext cx="8936990" cy="806450"/>
          </a:xfrm>
          <a:prstGeom prst="rect">
            <a:avLst/>
          </a:prstGeom>
        </p:spPr>
        <p:txBody>
          <a:bodyPr/>
          <a:lstStyle/>
          <a:p>
            <a:r>
              <a:rPr lang="lv-LV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D789-9A0D-31F3-9E8F-EABFD0E4C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3" y="1079444"/>
            <a:ext cx="10656890" cy="3286546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5960-CF74-13FE-BCE3-BB7642B7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0A5CB-093A-4837-A477-D6CA31A518EC}" type="slidenum">
              <a:rPr lang="lv-LV" noProof="0" smtClean="0"/>
              <a:pPr/>
              <a:t>‹#›</a:t>
            </a:fld>
            <a:endParaRPr lang="lv-LV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FA887-E200-D0C4-D364-ACBAE6480BA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799" y="4462347"/>
            <a:ext cx="10656889" cy="16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378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1250-30A4-C0FB-527C-264B9DC0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079500"/>
            <a:ext cx="10658581" cy="504031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lv-LV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6D991-1CBB-27CE-5020-844484FAD7B3}"/>
              </a:ext>
            </a:extLst>
          </p:cNvPr>
          <p:cNvSpPr/>
          <p:nvPr userDrawn="1"/>
        </p:nvSpPr>
        <p:spPr>
          <a:xfrm>
            <a:off x="0" y="0"/>
            <a:ext cx="360000" cy="64801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701" noProof="0" dirty="0">
              <a:latin typeface="Nunito Sans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93E-F5F9-178B-C0BF-CBDA615D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" y="5863340"/>
            <a:ext cx="359418" cy="25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Nunito Sans" pitchFamily="2" charset="0"/>
              </a:defRPr>
            </a:lvl1pPr>
          </a:lstStyle>
          <a:p>
            <a:fld id="{4AD0A5CB-093A-4837-A477-D6CA31A518EC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6CB5-15AA-8376-C0F9-4CD664164B5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722" y="470058"/>
            <a:ext cx="1368000" cy="230027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6A62E6F-E9C9-6AFE-1E83-6C20210734F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35846" y="181847"/>
            <a:ext cx="9000000" cy="806450"/>
          </a:xfrm>
          <a:prstGeom prst="rect">
            <a:avLst/>
          </a:prstGeom>
        </p:spPr>
        <p:txBody>
          <a:bodyPr vert="horz" wrap="square" lIns="108000" tIns="72000" rIns="108000" bIns="7200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140579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96" r:id="rId2"/>
    <p:sldLayoutId id="2147483695" r:id="rId3"/>
    <p:sldLayoutId id="2147483749" r:id="rId4"/>
    <p:sldLayoutId id="2147483750" r:id="rId5"/>
    <p:sldLayoutId id="2147483673" r:id="rId6"/>
    <p:sldLayoutId id="2147483678" r:id="rId7"/>
    <p:sldLayoutId id="2147483736" r:id="rId8"/>
    <p:sldLayoutId id="2147483738" r:id="rId9"/>
    <p:sldLayoutId id="2147483733" r:id="rId10"/>
    <p:sldLayoutId id="2147483730" r:id="rId11"/>
    <p:sldLayoutId id="2147483731" r:id="rId12"/>
    <p:sldLayoutId id="2147483737" r:id="rId13"/>
    <p:sldLayoutId id="2147483732" r:id="rId14"/>
    <p:sldLayoutId id="2147483676" r:id="rId15"/>
    <p:sldLayoutId id="2147483683" r:id="rId16"/>
    <p:sldLayoutId id="2147483735" r:id="rId17"/>
    <p:sldLayoutId id="2147483694" r:id="rId18"/>
    <p:sldLayoutId id="2147483693" r:id="rId19"/>
    <p:sldLayoutId id="2147483691" r:id="rId20"/>
    <p:sldLayoutId id="2147483688" r:id="rId21"/>
    <p:sldLayoutId id="2147483747" r:id="rId22"/>
    <p:sldLayoutId id="2147483740" r:id="rId23"/>
    <p:sldLayoutId id="2147483726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Nunito Sans" pitchFamily="2" charset="0"/>
          <a:ea typeface="+mj-ea"/>
          <a:cs typeface="+mj-cs"/>
        </a:defRPr>
      </a:lvl1pPr>
    </p:titleStyle>
    <p:bodyStyle>
      <a:lvl1pPr marL="269875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1pPr>
      <a:lvl2pPr marL="6858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2pPr>
      <a:lvl3pPr marL="11430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3pPr>
      <a:lvl4pPr marL="16002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4pPr>
      <a:lvl5pPr marL="20574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9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orient="horz" pos="112" userDrawn="1">
          <p15:clr>
            <a:srgbClr val="F26B43"/>
          </p15:clr>
        </p15:guide>
        <p15:guide id="5" orient="horz" pos="620" userDrawn="1">
          <p15:clr>
            <a:srgbClr val="F26B43"/>
          </p15:clr>
        </p15:guide>
        <p15:guide id="6" orient="horz" pos="680" userDrawn="1">
          <p15:clr>
            <a:srgbClr val="F26B43"/>
          </p15:clr>
        </p15:guide>
        <p15:guide id="7" pos="7144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72" userDrawn="1">
          <p15:clr>
            <a:srgbClr val="F26B43"/>
          </p15:clr>
        </p15:guide>
        <p15:guide id="12" pos="113" userDrawn="1">
          <p15:clr>
            <a:srgbClr val="F26B43"/>
          </p15:clr>
        </p15:guide>
        <p15:guide id="13" pos="6985" userDrawn="1">
          <p15:clr>
            <a:srgbClr val="F26B43"/>
          </p15:clr>
        </p15:guide>
        <p15:guide id="14" orient="horz" pos="22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D1250-30A4-C0FB-527C-264B9DC0E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079500"/>
            <a:ext cx="10658581" cy="5040313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96D991-1CBB-27CE-5020-844484FAD7B3}"/>
              </a:ext>
            </a:extLst>
          </p:cNvPr>
          <p:cNvSpPr/>
          <p:nvPr userDrawn="1"/>
        </p:nvSpPr>
        <p:spPr>
          <a:xfrm>
            <a:off x="0" y="0"/>
            <a:ext cx="360000" cy="64801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1" noProof="0" dirty="0">
              <a:latin typeface="Nunito Sans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F93E-F5F9-178B-C0BF-CBDA615D7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" y="5863340"/>
            <a:ext cx="359418" cy="255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Nunito Sans" pitchFamily="2" charset="0"/>
              </a:defRPr>
            </a:lvl1pPr>
          </a:lstStyle>
          <a:p>
            <a:fld id="{4AD0A5CB-093A-4837-A477-D6CA31A518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6CB5-15AA-8376-C0F9-4CD664164B5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1722" y="470058"/>
            <a:ext cx="1368000" cy="230027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86A62E6F-E9C9-6AFE-1E83-6C20210734F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35846" y="181847"/>
            <a:ext cx="9000000" cy="806450"/>
          </a:xfrm>
          <a:prstGeom prst="rect">
            <a:avLst/>
          </a:prstGeom>
        </p:spPr>
        <p:txBody>
          <a:bodyPr vert="horz" wrap="square" lIns="108000" tIns="72000" rIns="108000" bIns="7200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27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7" r:id="rId2"/>
    <p:sldLayoutId id="214748375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3" r:id="rId18"/>
    <p:sldLayoutId id="2147483774" r:id="rId19"/>
    <p:sldLayoutId id="2147483776" r:id="rId20"/>
    <p:sldLayoutId id="2147483777" r:id="rId21"/>
    <p:sldLayoutId id="2147483778" r:id="rId22"/>
    <p:sldLayoutId id="2147483780" r:id="rId23"/>
    <p:sldLayoutId id="21474837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Nunito Sans" pitchFamily="2" charset="0"/>
          <a:ea typeface="+mj-ea"/>
          <a:cs typeface="+mj-cs"/>
        </a:defRPr>
      </a:lvl1pPr>
    </p:titleStyle>
    <p:bodyStyle>
      <a:lvl1pPr marL="269875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1pPr>
      <a:lvl2pPr marL="6858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2pPr>
      <a:lvl3pPr marL="11430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3pPr>
      <a:lvl4pPr marL="16002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4pPr>
      <a:lvl5pPr marL="2057400" indent="-180000" algn="just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pos="227">
          <p15:clr>
            <a:srgbClr val="F26B43"/>
          </p15:clr>
        </p15:guide>
        <p15:guide id="4" orient="horz" pos="112">
          <p15:clr>
            <a:srgbClr val="F26B43"/>
          </p15:clr>
        </p15:guide>
        <p15:guide id="5" orient="horz" pos="620">
          <p15:clr>
            <a:srgbClr val="F26B43"/>
          </p15:clr>
        </p15:guide>
        <p15:guide id="6" orient="horz" pos="680">
          <p15:clr>
            <a:srgbClr val="F26B43"/>
          </p15:clr>
        </p15:guide>
        <p15:guide id="7" pos="7144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72">
          <p15:clr>
            <a:srgbClr val="F26B43"/>
          </p15:clr>
        </p15:guide>
        <p15:guide id="12" pos="113">
          <p15:clr>
            <a:srgbClr val="F26B43"/>
          </p15:clr>
        </p15:guide>
        <p15:guide id="13" pos="6985">
          <p15:clr>
            <a:srgbClr val="F26B43"/>
          </p15:clr>
        </p15:guide>
        <p15:guide id="14" orient="horz" pos="2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D5BD84-9E84-2024-35ED-25F2B5B02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lv-LV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D17F7C-768C-ACE1-D2AC-4E585EC9DE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endParaRPr lang="lv-LV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478FC6-04E4-661D-B179-7FE8DE7445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84184258"/>
      </p:ext>
    </p:extLst>
  </p:cSld>
  <p:clrMapOvr>
    <a:masterClrMapping/>
  </p:clrMapOvr>
</p:sld>
</file>

<file path=ppt/theme/theme1.xml><?xml version="1.0" encoding="utf-8"?>
<a:theme xmlns:a="http://schemas.openxmlformats.org/drawingml/2006/main" name="LV RISEBA [latviešu valodā]">
  <a:themeElements>
    <a:clrScheme name="RISEBA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9D2235"/>
      </a:accent2>
      <a:accent3>
        <a:srgbClr val="FFBA0A"/>
      </a:accent3>
      <a:accent4>
        <a:srgbClr val="147973"/>
      </a:accent4>
      <a:accent5>
        <a:srgbClr val="5295CB"/>
      </a:accent5>
      <a:accent6>
        <a:srgbClr val="FF8811"/>
      </a:accent6>
      <a:hlink>
        <a:srgbClr val="68246D"/>
      </a:hlink>
      <a:folHlink>
        <a:srgbClr val="7D93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B78E07-4257-4CF3-9758-B9A2E08803D9}" vid="{C37EF9E7-DA8D-4C65-A285-C736AE87D005}"/>
    </a:ext>
  </a:extLst>
</a:theme>
</file>

<file path=ppt/theme/theme2.xml><?xml version="1.0" encoding="utf-8"?>
<a:theme xmlns:a="http://schemas.openxmlformats.org/drawingml/2006/main" name="EN RISEBA [UK English]">
  <a:themeElements>
    <a:clrScheme name="RISEBA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147"/>
      </a:accent1>
      <a:accent2>
        <a:srgbClr val="9D2235"/>
      </a:accent2>
      <a:accent3>
        <a:srgbClr val="FFBA0A"/>
      </a:accent3>
      <a:accent4>
        <a:srgbClr val="147973"/>
      </a:accent4>
      <a:accent5>
        <a:srgbClr val="5295CB"/>
      </a:accent5>
      <a:accent6>
        <a:srgbClr val="FF8811"/>
      </a:accent6>
      <a:hlink>
        <a:srgbClr val="68246D"/>
      </a:hlink>
      <a:folHlink>
        <a:srgbClr val="7D938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EB78E07-4257-4CF3-9758-B9A2E08803D9}" vid="{6F7BAB54-0BDD-44B8-91EA-A56ED446A3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LV RISEBA [latviešu valodā]</Template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Nunito Sans</vt:lpstr>
      <vt:lpstr>Calibri</vt:lpstr>
      <vt:lpstr>Arial</vt:lpstr>
      <vt:lpstr>LV RISEBA [latviešu valodā]</vt:lpstr>
      <vt:lpstr>EN RISEBA [UK English]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Beatrise Besere</dc:creator>
  <cp:lastModifiedBy>Beatrise Besere</cp:lastModifiedBy>
  <cp:revision>1</cp:revision>
  <dcterms:created xsi:type="dcterms:W3CDTF">2025-04-11T14:10:37Z</dcterms:created>
  <dcterms:modified xsi:type="dcterms:W3CDTF">2025-04-11T14:10:46Z</dcterms:modified>
</cp:coreProperties>
</file>